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3.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4.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5.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1"/>
  </p:notesMasterIdLst>
  <p:handoutMasterIdLst>
    <p:handoutMasterId r:id="rId5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6" r:id="rId40"/>
    <p:sldId id="294" r:id="rId41"/>
    <p:sldId id="295"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ash Kumar" userId="03e49e11632e016c" providerId="LiveId" clId="{47A47289-858E-450E-AC12-D50F62CC90DC}"/>
    <pc:docChg chg="undo redo custSel addSld modSld sldOrd addMainMaster delMainMaster modMainMaster">
      <pc:chgData name="Vikash Kumar" userId="03e49e11632e016c" providerId="LiveId" clId="{47A47289-858E-450E-AC12-D50F62CC90DC}" dt="2024-03-10T15:11:24.295" v="1902" actId="1076"/>
      <pc:docMkLst>
        <pc:docMk/>
      </pc:docMkLst>
      <pc:sldChg chg="addSp delSp modSp new mod">
        <pc:chgData name="Vikash Kumar" userId="03e49e11632e016c" providerId="LiveId" clId="{47A47289-858E-450E-AC12-D50F62CC90DC}" dt="2024-03-10T15:11:24.295" v="1902" actId="1076"/>
        <pc:sldMkLst>
          <pc:docMk/>
          <pc:sldMk cId="980385360" sldId="256"/>
        </pc:sldMkLst>
        <pc:spChg chg="del mod">
          <ac:chgData name="Vikash Kumar" userId="03e49e11632e016c" providerId="LiveId" clId="{47A47289-858E-450E-AC12-D50F62CC90DC}" dt="2024-03-07T16:40:59.415" v="48" actId="12084"/>
          <ac:spMkLst>
            <pc:docMk/>
            <pc:sldMk cId="980385360" sldId="256"/>
            <ac:spMk id="2" creationId="{DB07DA97-CE7E-4095-AD9A-1009756FD73A}"/>
          </ac:spMkLst>
        </pc:spChg>
        <pc:spChg chg="del mod">
          <ac:chgData name="Vikash Kumar" userId="03e49e11632e016c" providerId="LiveId" clId="{47A47289-858E-450E-AC12-D50F62CC90DC}" dt="2024-03-07T16:40:49.437" v="47" actId="12084"/>
          <ac:spMkLst>
            <pc:docMk/>
            <pc:sldMk cId="980385360" sldId="256"/>
            <ac:spMk id="3" creationId="{D417CBB4-140E-42A3-8CD8-5EB5AD7968CE}"/>
          </ac:spMkLst>
        </pc:spChg>
        <pc:graphicFrameChg chg="add mod">
          <ac:chgData name="Vikash Kumar" userId="03e49e11632e016c" providerId="LiveId" clId="{47A47289-858E-450E-AC12-D50F62CC90DC}" dt="2024-03-07T16:48:01.182" v="67" actId="14100"/>
          <ac:graphicFrameMkLst>
            <pc:docMk/>
            <pc:sldMk cId="980385360" sldId="256"/>
            <ac:graphicFrameMk id="4" creationId="{9FD55293-FBBB-4CE7-90B4-93B050221BD1}"/>
          </ac:graphicFrameMkLst>
        </pc:graphicFrameChg>
        <pc:graphicFrameChg chg="add mod">
          <ac:chgData name="Vikash Kumar" userId="03e49e11632e016c" providerId="LiveId" clId="{47A47289-858E-450E-AC12-D50F62CC90DC}" dt="2024-03-07T16:40:59.415" v="48" actId="12084"/>
          <ac:graphicFrameMkLst>
            <pc:docMk/>
            <pc:sldMk cId="980385360" sldId="256"/>
            <ac:graphicFrameMk id="5" creationId="{F551620E-3AEA-43C8-BA17-8B9689241163}"/>
          </ac:graphicFrameMkLst>
        </pc:graphicFrameChg>
        <pc:picChg chg="add mod">
          <ac:chgData name="Vikash Kumar" userId="03e49e11632e016c" providerId="LiveId" clId="{47A47289-858E-450E-AC12-D50F62CC90DC}" dt="2024-03-10T15:11:24.295" v="1902" actId="1076"/>
          <ac:picMkLst>
            <pc:docMk/>
            <pc:sldMk cId="980385360" sldId="256"/>
            <ac:picMk id="3" creationId="{D2E4B832-4AAA-4924-9651-8760C4AA132A}"/>
          </ac:picMkLst>
        </pc:picChg>
        <pc:picChg chg="add mod ord">
          <ac:chgData name="Vikash Kumar" userId="03e49e11632e016c" providerId="LiveId" clId="{47A47289-858E-450E-AC12-D50F62CC90DC}" dt="2024-03-07T16:48:30.807" v="68" actId="1440"/>
          <ac:picMkLst>
            <pc:docMk/>
            <pc:sldMk cId="980385360" sldId="256"/>
            <ac:picMk id="7" creationId="{7B6ED365-D1B3-42A8-AF0C-F5C7BD2D2A5E}"/>
          </ac:picMkLst>
        </pc:picChg>
      </pc:sldChg>
      <pc:sldChg chg="addSp modSp new mod">
        <pc:chgData name="Vikash Kumar" userId="03e49e11632e016c" providerId="LiveId" clId="{47A47289-858E-450E-AC12-D50F62CC90DC}" dt="2024-03-08T05:40:50.085" v="116" actId="1076"/>
        <pc:sldMkLst>
          <pc:docMk/>
          <pc:sldMk cId="1904207187" sldId="257"/>
        </pc:sldMkLst>
        <pc:spChg chg="mod">
          <ac:chgData name="Vikash Kumar" userId="03e49e11632e016c" providerId="LiveId" clId="{47A47289-858E-450E-AC12-D50F62CC90DC}" dt="2024-03-08T05:30:20.562" v="88" actId="113"/>
          <ac:spMkLst>
            <pc:docMk/>
            <pc:sldMk cId="1904207187" sldId="257"/>
            <ac:spMk id="2" creationId="{B1BEFA1B-45ED-4D93-B7E4-A98E253DD3DD}"/>
          </ac:spMkLst>
        </pc:spChg>
        <pc:spChg chg="mod">
          <ac:chgData name="Vikash Kumar" userId="03e49e11632e016c" providerId="LiveId" clId="{47A47289-858E-450E-AC12-D50F62CC90DC}" dt="2024-03-08T05:34:29.549" v="96" actId="2711"/>
          <ac:spMkLst>
            <pc:docMk/>
            <pc:sldMk cId="1904207187" sldId="257"/>
            <ac:spMk id="3" creationId="{E102769F-2DFA-4535-8BC3-8E9327C036F0}"/>
          </ac:spMkLst>
        </pc:spChg>
        <pc:spChg chg="add mod">
          <ac:chgData name="Vikash Kumar" userId="03e49e11632e016c" providerId="LiveId" clId="{47A47289-858E-450E-AC12-D50F62CC90DC}" dt="2024-03-08T05:40:50.085" v="116" actId="1076"/>
          <ac:spMkLst>
            <pc:docMk/>
            <pc:sldMk cId="1904207187" sldId="257"/>
            <ac:spMk id="6" creationId="{E037F696-D010-4991-9CAA-8BA8E1A6BC49}"/>
          </ac:spMkLst>
        </pc:spChg>
        <pc:picChg chg="add mod ord">
          <ac:chgData name="Vikash Kumar" userId="03e49e11632e016c" providerId="LiveId" clId="{47A47289-858E-450E-AC12-D50F62CC90DC}" dt="2024-03-08T05:38:26.872" v="109" actId="1076"/>
          <ac:picMkLst>
            <pc:docMk/>
            <pc:sldMk cId="1904207187" sldId="257"/>
            <ac:picMk id="5" creationId="{DF736638-C5D9-40DA-88BB-E421BF599804}"/>
          </ac:picMkLst>
        </pc:picChg>
      </pc:sldChg>
      <pc:sldChg chg="addSp delSp modSp new mod">
        <pc:chgData name="Vikash Kumar" userId="03e49e11632e016c" providerId="LiveId" clId="{47A47289-858E-450E-AC12-D50F62CC90DC}" dt="2024-03-08T06:00:50.130" v="247" actId="2711"/>
        <pc:sldMkLst>
          <pc:docMk/>
          <pc:sldMk cId="2459654489" sldId="258"/>
        </pc:sldMkLst>
        <pc:spChg chg="del mod">
          <ac:chgData name="Vikash Kumar" userId="03e49e11632e016c" providerId="LiveId" clId="{47A47289-858E-450E-AC12-D50F62CC90DC}" dt="2024-03-08T06:00:25.721" v="244" actId="12084"/>
          <ac:spMkLst>
            <pc:docMk/>
            <pc:sldMk cId="2459654489" sldId="258"/>
            <ac:spMk id="2" creationId="{BEBC9E3B-4FBA-400D-BC45-866030B6A765}"/>
          </ac:spMkLst>
        </pc:spChg>
        <pc:spChg chg="del mod">
          <ac:chgData name="Vikash Kumar" userId="03e49e11632e016c" providerId="LiveId" clId="{47A47289-858E-450E-AC12-D50F62CC90DC}" dt="2024-03-08T05:56:57.253" v="181" actId="12084"/>
          <ac:spMkLst>
            <pc:docMk/>
            <pc:sldMk cId="2459654489" sldId="258"/>
            <ac:spMk id="3" creationId="{B59D43E4-FE2F-4A41-9E40-0E9C614C22BA}"/>
          </ac:spMkLst>
        </pc:spChg>
        <pc:spChg chg="add del mod">
          <ac:chgData name="Vikash Kumar" userId="03e49e11632e016c" providerId="LiveId" clId="{47A47289-858E-450E-AC12-D50F62CC90DC}" dt="2024-03-08T05:57:02.123" v="183" actId="478"/>
          <ac:spMkLst>
            <pc:docMk/>
            <pc:sldMk cId="2459654489" sldId="258"/>
            <ac:spMk id="6" creationId="{49ACFEE5-E04B-4207-8F55-D966603600F9}"/>
          </ac:spMkLst>
        </pc:spChg>
        <pc:graphicFrameChg chg="add del mod">
          <ac:chgData name="Vikash Kumar" userId="03e49e11632e016c" providerId="LiveId" clId="{47A47289-858E-450E-AC12-D50F62CC90DC}" dt="2024-03-08T05:58:19.038" v="229" actId="20577"/>
          <ac:graphicFrameMkLst>
            <pc:docMk/>
            <pc:sldMk cId="2459654489" sldId="258"/>
            <ac:graphicFrameMk id="4" creationId="{F32BE89C-9023-4C60-A9B8-3F182B178766}"/>
          </ac:graphicFrameMkLst>
        </pc:graphicFrameChg>
        <pc:graphicFrameChg chg="add mod">
          <ac:chgData name="Vikash Kumar" userId="03e49e11632e016c" providerId="LiveId" clId="{47A47289-858E-450E-AC12-D50F62CC90DC}" dt="2024-03-08T06:00:50.130" v="247" actId="2711"/>
          <ac:graphicFrameMkLst>
            <pc:docMk/>
            <pc:sldMk cId="2459654489" sldId="258"/>
            <ac:graphicFrameMk id="7" creationId="{99296543-27A0-44B9-AB3C-6B9F1DE4BDD4}"/>
          </ac:graphicFrameMkLst>
        </pc:graphicFrameChg>
      </pc:sldChg>
      <pc:sldChg chg="addSp delSp modSp new mod">
        <pc:chgData name="Vikash Kumar" userId="03e49e11632e016c" providerId="LiveId" clId="{47A47289-858E-450E-AC12-D50F62CC90DC}" dt="2024-03-08T06:32:50.760" v="416" actId="12269"/>
        <pc:sldMkLst>
          <pc:docMk/>
          <pc:sldMk cId="3458111750" sldId="259"/>
        </pc:sldMkLst>
        <pc:spChg chg="del mod">
          <ac:chgData name="Vikash Kumar" userId="03e49e11632e016c" providerId="LiveId" clId="{47A47289-858E-450E-AC12-D50F62CC90DC}" dt="2024-03-08T06:16:22.642" v="263" actId="12084"/>
          <ac:spMkLst>
            <pc:docMk/>
            <pc:sldMk cId="3458111750" sldId="259"/>
            <ac:spMk id="2" creationId="{0B3BB5CC-B451-47A8-B054-7FD63D3A16ED}"/>
          </ac:spMkLst>
        </pc:spChg>
        <pc:spChg chg="del">
          <ac:chgData name="Vikash Kumar" userId="03e49e11632e016c" providerId="LiveId" clId="{47A47289-858E-450E-AC12-D50F62CC90DC}" dt="2024-03-08T06:17:35.835" v="268" actId="12084"/>
          <ac:spMkLst>
            <pc:docMk/>
            <pc:sldMk cId="3458111750" sldId="259"/>
            <ac:spMk id="3" creationId="{9DDE1A77-08F8-4077-9383-3C136BEAA849}"/>
          </ac:spMkLst>
        </pc:spChg>
        <pc:spChg chg="add del mod">
          <ac:chgData name="Vikash Kumar" userId="03e49e11632e016c" providerId="LiveId" clId="{47A47289-858E-450E-AC12-D50F62CC90DC}" dt="2024-03-08T06:29:55.591" v="290" actId="12084"/>
          <ac:spMkLst>
            <pc:docMk/>
            <pc:sldMk cId="3458111750" sldId="259"/>
            <ac:spMk id="7" creationId="{892296E6-887C-4EC4-A87B-EFA9A5E2E236}"/>
          </ac:spMkLst>
        </pc:spChg>
        <pc:spChg chg="mod">
          <ac:chgData name="Vikash Kumar" userId="03e49e11632e016c" providerId="LiveId" clId="{47A47289-858E-450E-AC12-D50F62CC90DC}" dt="2024-03-08T06:32:07.113" v="411" actId="18245"/>
          <ac:spMkLst>
            <pc:docMk/>
            <pc:sldMk cId="3458111750" sldId="259"/>
            <ac:spMk id="10" creationId="{8835D538-4868-4FFC-AA9A-789014909C67}"/>
          </ac:spMkLst>
        </pc:spChg>
        <pc:spChg chg="mod">
          <ac:chgData name="Vikash Kumar" userId="03e49e11632e016c" providerId="LiveId" clId="{47A47289-858E-450E-AC12-D50F62CC90DC}" dt="2024-03-08T06:32:07.113" v="411" actId="18245"/>
          <ac:spMkLst>
            <pc:docMk/>
            <pc:sldMk cId="3458111750" sldId="259"/>
            <ac:spMk id="11" creationId="{22E173CD-8046-4B7D-9F09-665E95C2F20F}"/>
          </ac:spMkLst>
        </pc:spChg>
        <pc:spChg chg="mod">
          <ac:chgData name="Vikash Kumar" userId="03e49e11632e016c" providerId="LiveId" clId="{47A47289-858E-450E-AC12-D50F62CC90DC}" dt="2024-03-08T06:32:07.113" v="411" actId="18245"/>
          <ac:spMkLst>
            <pc:docMk/>
            <pc:sldMk cId="3458111750" sldId="259"/>
            <ac:spMk id="12" creationId="{F645608D-499F-4BA4-AB1E-7FC989177CAF}"/>
          </ac:spMkLst>
        </pc:spChg>
        <pc:spChg chg="mod">
          <ac:chgData name="Vikash Kumar" userId="03e49e11632e016c" providerId="LiveId" clId="{47A47289-858E-450E-AC12-D50F62CC90DC}" dt="2024-03-08T06:32:07.113" v="411" actId="18245"/>
          <ac:spMkLst>
            <pc:docMk/>
            <pc:sldMk cId="3458111750" sldId="259"/>
            <ac:spMk id="13" creationId="{D2970B0B-8AB5-4C9F-BD8B-C6BCF97FBEA3}"/>
          </ac:spMkLst>
        </pc:spChg>
        <pc:spChg chg="mod">
          <ac:chgData name="Vikash Kumar" userId="03e49e11632e016c" providerId="LiveId" clId="{47A47289-858E-450E-AC12-D50F62CC90DC}" dt="2024-03-08T06:32:07.113" v="411" actId="18245"/>
          <ac:spMkLst>
            <pc:docMk/>
            <pc:sldMk cId="3458111750" sldId="259"/>
            <ac:spMk id="14" creationId="{8BA9C139-6E46-4350-9573-2C317195C2AB}"/>
          </ac:spMkLst>
        </pc:spChg>
        <pc:spChg chg="mod">
          <ac:chgData name="Vikash Kumar" userId="03e49e11632e016c" providerId="LiveId" clId="{47A47289-858E-450E-AC12-D50F62CC90DC}" dt="2024-03-08T06:32:07.113" v="411" actId="18245"/>
          <ac:spMkLst>
            <pc:docMk/>
            <pc:sldMk cId="3458111750" sldId="259"/>
            <ac:spMk id="15" creationId="{B231B050-CBE8-44D5-AAC6-A7A04BEC9624}"/>
          </ac:spMkLst>
        </pc:spChg>
        <pc:spChg chg="mod">
          <ac:chgData name="Vikash Kumar" userId="03e49e11632e016c" providerId="LiveId" clId="{47A47289-858E-450E-AC12-D50F62CC90DC}" dt="2024-03-08T06:32:07.113" v="411" actId="18245"/>
          <ac:spMkLst>
            <pc:docMk/>
            <pc:sldMk cId="3458111750" sldId="259"/>
            <ac:spMk id="16" creationId="{44DAC8F1-AE29-49A7-A575-A2B8A5880EE1}"/>
          </ac:spMkLst>
        </pc:spChg>
        <pc:spChg chg="mod">
          <ac:chgData name="Vikash Kumar" userId="03e49e11632e016c" providerId="LiveId" clId="{47A47289-858E-450E-AC12-D50F62CC90DC}" dt="2024-03-08T06:32:07.113" v="411" actId="18245"/>
          <ac:spMkLst>
            <pc:docMk/>
            <pc:sldMk cId="3458111750" sldId="259"/>
            <ac:spMk id="17" creationId="{1083998B-31E0-4EA2-981C-A7FE3130BD78}"/>
          </ac:spMkLst>
        </pc:spChg>
        <pc:spChg chg="mod">
          <ac:chgData name="Vikash Kumar" userId="03e49e11632e016c" providerId="LiveId" clId="{47A47289-858E-450E-AC12-D50F62CC90DC}" dt="2024-03-08T06:32:04.507" v="410" actId="18245"/>
          <ac:spMkLst>
            <pc:docMk/>
            <pc:sldMk cId="3458111750" sldId="259"/>
            <ac:spMk id="18" creationId="{AD0E88CD-7F0E-4319-9BD3-1993F3E5081B}"/>
          </ac:spMkLst>
        </pc:spChg>
        <pc:grpChg chg="mod">
          <ac:chgData name="Vikash Kumar" userId="03e49e11632e016c" providerId="LiveId" clId="{47A47289-858E-450E-AC12-D50F62CC90DC}" dt="2024-03-08T06:32:07.113" v="411" actId="18245"/>
          <ac:grpSpMkLst>
            <pc:docMk/>
            <pc:sldMk cId="3458111750" sldId="259"/>
            <ac:grpSpMk id="9" creationId="{AABBB97F-886B-42BA-B1E6-3953C8891C38}"/>
          </ac:grpSpMkLst>
        </pc:grpChg>
        <pc:graphicFrameChg chg="add mod">
          <ac:chgData name="Vikash Kumar" userId="03e49e11632e016c" providerId="LiveId" clId="{47A47289-858E-450E-AC12-D50F62CC90DC}" dt="2024-03-08T06:17:01.989" v="267" actId="2711"/>
          <ac:graphicFrameMkLst>
            <pc:docMk/>
            <pc:sldMk cId="3458111750" sldId="259"/>
            <ac:graphicFrameMk id="4" creationId="{9D5D80F5-86B3-42DC-8345-AA1D7FECCC3B}"/>
          </ac:graphicFrameMkLst>
        </pc:graphicFrameChg>
        <pc:graphicFrameChg chg="add del mod">
          <ac:chgData name="Vikash Kumar" userId="03e49e11632e016c" providerId="LiveId" clId="{47A47289-858E-450E-AC12-D50F62CC90DC}" dt="2024-03-08T06:19:52.425" v="289" actId="478"/>
          <ac:graphicFrameMkLst>
            <pc:docMk/>
            <pc:sldMk cId="3458111750" sldId="259"/>
            <ac:graphicFrameMk id="5" creationId="{2AA0C482-7521-4877-8CA7-AE538A0801F5}"/>
          </ac:graphicFrameMkLst>
        </pc:graphicFrameChg>
        <pc:graphicFrameChg chg="add del mod">
          <ac:chgData name="Vikash Kumar" userId="03e49e11632e016c" providerId="LiveId" clId="{47A47289-858E-450E-AC12-D50F62CC90DC}" dt="2024-03-08T06:32:50.760" v="416" actId="12269"/>
          <ac:graphicFrameMkLst>
            <pc:docMk/>
            <pc:sldMk cId="3458111750" sldId="259"/>
            <ac:graphicFrameMk id="8" creationId="{F9779789-D4CB-4B00-8A24-B5E8413B4A8B}"/>
          </ac:graphicFrameMkLst>
        </pc:graphicFrameChg>
      </pc:sldChg>
      <pc:sldChg chg="addSp delSp modSp new mod">
        <pc:chgData name="Vikash Kumar" userId="03e49e11632e016c" providerId="LiveId" clId="{47A47289-858E-450E-AC12-D50F62CC90DC}" dt="2024-03-08T07:44:37.020" v="436" actId="20577"/>
        <pc:sldMkLst>
          <pc:docMk/>
          <pc:sldMk cId="1876780997" sldId="260"/>
        </pc:sldMkLst>
        <pc:spChg chg="del mod">
          <ac:chgData name="Vikash Kumar" userId="03e49e11632e016c" providerId="LiveId" clId="{47A47289-858E-450E-AC12-D50F62CC90DC}" dt="2024-03-08T07:42:44.761" v="421" actId="12084"/>
          <ac:spMkLst>
            <pc:docMk/>
            <pc:sldMk cId="1876780997" sldId="260"/>
            <ac:spMk id="2" creationId="{6BD28F2B-E7C0-4B3C-B07C-29791E97B89B}"/>
          </ac:spMkLst>
        </pc:spChg>
        <pc:spChg chg="mod">
          <ac:chgData name="Vikash Kumar" userId="03e49e11632e016c" providerId="LiveId" clId="{47A47289-858E-450E-AC12-D50F62CC90DC}" dt="2024-03-08T07:44:37.020" v="436" actId="20577"/>
          <ac:spMkLst>
            <pc:docMk/>
            <pc:sldMk cId="1876780997" sldId="260"/>
            <ac:spMk id="3" creationId="{81FCC159-CDAF-49A7-B5C9-5078EC30E8DF}"/>
          </ac:spMkLst>
        </pc:spChg>
        <pc:graphicFrameChg chg="add mod modGraphic">
          <ac:chgData name="Vikash Kumar" userId="03e49e11632e016c" providerId="LiveId" clId="{47A47289-858E-450E-AC12-D50F62CC90DC}" dt="2024-03-08T07:43:42.202" v="432" actId="2711"/>
          <ac:graphicFrameMkLst>
            <pc:docMk/>
            <pc:sldMk cId="1876780997" sldId="260"/>
            <ac:graphicFrameMk id="4" creationId="{C1673EF3-5EFB-4A2F-8ACA-99E351D9CD59}"/>
          </ac:graphicFrameMkLst>
        </pc:graphicFrameChg>
      </pc:sldChg>
      <pc:sldChg chg="addSp delSp modSp new mod">
        <pc:chgData name="Vikash Kumar" userId="03e49e11632e016c" providerId="LiveId" clId="{47A47289-858E-450E-AC12-D50F62CC90DC}" dt="2024-03-08T07:48:53.145" v="446" actId="20577"/>
        <pc:sldMkLst>
          <pc:docMk/>
          <pc:sldMk cId="1538687539" sldId="261"/>
        </pc:sldMkLst>
        <pc:spChg chg="del mod">
          <ac:chgData name="Vikash Kumar" userId="03e49e11632e016c" providerId="LiveId" clId="{47A47289-858E-450E-AC12-D50F62CC90DC}" dt="2024-03-08T07:47:52.696" v="441" actId="12084"/>
          <ac:spMkLst>
            <pc:docMk/>
            <pc:sldMk cId="1538687539" sldId="261"/>
            <ac:spMk id="2" creationId="{BF6DB798-94B9-4B8D-988D-6A6540D8A466}"/>
          </ac:spMkLst>
        </pc:spChg>
        <pc:spChg chg="mod">
          <ac:chgData name="Vikash Kumar" userId="03e49e11632e016c" providerId="LiveId" clId="{47A47289-858E-450E-AC12-D50F62CC90DC}" dt="2024-03-08T07:48:53.145" v="446" actId="20577"/>
          <ac:spMkLst>
            <pc:docMk/>
            <pc:sldMk cId="1538687539" sldId="261"/>
            <ac:spMk id="3" creationId="{E5C9448A-677F-430A-8218-602AEF4890F6}"/>
          </ac:spMkLst>
        </pc:spChg>
        <pc:graphicFrameChg chg="add mod">
          <ac:chgData name="Vikash Kumar" userId="03e49e11632e016c" providerId="LiveId" clId="{47A47289-858E-450E-AC12-D50F62CC90DC}" dt="2024-03-08T07:48:13.712" v="443" actId="2711"/>
          <ac:graphicFrameMkLst>
            <pc:docMk/>
            <pc:sldMk cId="1538687539" sldId="261"/>
            <ac:graphicFrameMk id="4" creationId="{978E344A-3F47-4187-BF40-EC99E25C3123}"/>
          </ac:graphicFrameMkLst>
        </pc:graphicFrameChg>
      </pc:sldChg>
      <pc:sldChg chg="addSp delSp modSp new mod">
        <pc:chgData name="Vikash Kumar" userId="03e49e11632e016c" providerId="LiveId" clId="{47A47289-858E-450E-AC12-D50F62CC90DC}" dt="2024-03-08T08:10:01.900" v="498" actId="14100"/>
        <pc:sldMkLst>
          <pc:docMk/>
          <pc:sldMk cId="2497671255" sldId="262"/>
        </pc:sldMkLst>
        <pc:spChg chg="del mod">
          <ac:chgData name="Vikash Kumar" userId="03e49e11632e016c" providerId="LiveId" clId="{47A47289-858E-450E-AC12-D50F62CC90DC}" dt="2024-03-08T08:07:54.508" v="480" actId="12084"/>
          <ac:spMkLst>
            <pc:docMk/>
            <pc:sldMk cId="2497671255" sldId="262"/>
            <ac:spMk id="2" creationId="{D0E50E37-F245-4C94-A64F-B22CE039AF23}"/>
          </ac:spMkLst>
        </pc:spChg>
        <pc:spChg chg="mod">
          <ac:chgData name="Vikash Kumar" userId="03e49e11632e016c" providerId="LiveId" clId="{47A47289-858E-450E-AC12-D50F62CC90DC}" dt="2024-03-08T08:10:01.900" v="498" actId="14100"/>
          <ac:spMkLst>
            <pc:docMk/>
            <pc:sldMk cId="2497671255" sldId="262"/>
            <ac:spMk id="3" creationId="{43BC634C-A1DB-4A85-82AB-CC0B27AC38B7}"/>
          </ac:spMkLst>
        </pc:spChg>
        <pc:graphicFrameChg chg="add mod modGraphic">
          <ac:chgData name="Vikash Kumar" userId="03e49e11632e016c" providerId="LiveId" clId="{47A47289-858E-450E-AC12-D50F62CC90DC}" dt="2024-03-08T08:09:33.042" v="492" actId="207"/>
          <ac:graphicFrameMkLst>
            <pc:docMk/>
            <pc:sldMk cId="2497671255" sldId="262"/>
            <ac:graphicFrameMk id="4" creationId="{E210E729-6500-4652-87C6-75E1A3282C87}"/>
          </ac:graphicFrameMkLst>
        </pc:graphicFrameChg>
      </pc:sldChg>
      <pc:sldChg chg="addSp delSp modSp new mod">
        <pc:chgData name="Vikash Kumar" userId="03e49e11632e016c" providerId="LiveId" clId="{47A47289-858E-450E-AC12-D50F62CC90DC}" dt="2024-03-08T15:49:15.328" v="966" actId="1076"/>
        <pc:sldMkLst>
          <pc:docMk/>
          <pc:sldMk cId="2664889196" sldId="263"/>
        </pc:sldMkLst>
        <pc:spChg chg="mod">
          <ac:chgData name="Vikash Kumar" userId="03e49e11632e016c" providerId="LiveId" clId="{47A47289-858E-450E-AC12-D50F62CC90DC}" dt="2024-03-08T08:29:27.910" v="546" actId="1076"/>
          <ac:spMkLst>
            <pc:docMk/>
            <pc:sldMk cId="2664889196" sldId="263"/>
            <ac:spMk id="2" creationId="{CDF35FF6-23C6-4E9A-8252-539FB17CA602}"/>
          </ac:spMkLst>
        </pc:spChg>
        <pc:spChg chg="del">
          <ac:chgData name="Vikash Kumar" userId="03e49e11632e016c" providerId="LiveId" clId="{47A47289-858E-450E-AC12-D50F62CC90DC}" dt="2024-03-08T08:29:12.627" v="543" actId="478"/>
          <ac:spMkLst>
            <pc:docMk/>
            <pc:sldMk cId="2664889196" sldId="263"/>
            <ac:spMk id="3" creationId="{DD3E9F77-D391-4784-B38E-0D81DA5147F9}"/>
          </ac:spMkLst>
        </pc:spChg>
        <pc:spChg chg="add del mod">
          <ac:chgData name="Vikash Kumar" userId="03e49e11632e016c" providerId="LiveId" clId="{47A47289-858E-450E-AC12-D50F62CC90DC}" dt="2024-03-08T15:48:53.117" v="961" actId="12084"/>
          <ac:spMkLst>
            <pc:docMk/>
            <pc:sldMk cId="2664889196" sldId="263"/>
            <ac:spMk id="4" creationId="{27FB1A53-71BD-4DC5-8408-021CBA020151}"/>
          </ac:spMkLst>
        </pc:spChg>
        <pc:graphicFrameChg chg="add mod">
          <ac:chgData name="Vikash Kumar" userId="03e49e11632e016c" providerId="LiveId" clId="{47A47289-858E-450E-AC12-D50F62CC90DC}" dt="2024-03-08T15:49:15.328" v="966" actId="1076"/>
          <ac:graphicFrameMkLst>
            <pc:docMk/>
            <pc:sldMk cId="2664889196" sldId="263"/>
            <ac:graphicFrameMk id="3" creationId="{0BE8C718-977A-4190-82F6-194F31A72977}"/>
          </ac:graphicFrameMkLst>
        </pc:graphicFrameChg>
        <pc:picChg chg="add mod modCrop">
          <ac:chgData name="Vikash Kumar" userId="03e49e11632e016c" providerId="LiveId" clId="{47A47289-858E-450E-AC12-D50F62CC90DC}" dt="2024-03-08T08:32:08.172" v="551" actId="732"/>
          <ac:picMkLst>
            <pc:docMk/>
            <pc:sldMk cId="2664889196" sldId="263"/>
            <ac:picMk id="6" creationId="{F5AD58D9-6EF2-4331-9687-6E635BB3C12F}"/>
          </ac:picMkLst>
        </pc:picChg>
      </pc:sldChg>
      <pc:sldChg chg="addSp delSp modSp new mod">
        <pc:chgData name="Vikash Kumar" userId="03e49e11632e016c" providerId="LiveId" clId="{47A47289-858E-450E-AC12-D50F62CC90DC}" dt="2024-03-08T09:00:09.125" v="581" actId="15"/>
        <pc:sldMkLst>
          <pc:docMk/>
          <pc:sldMk cId="1506175975" sldId="264"/>
        </pc:sldMkLst>
        <pc:spChg chg="del mod">
          <ac:chgData name="Vikash Kumar" userId="03e49e11632e016c" providerId="LiveId" clId="{47A47289-858E-450E-AC12-D50F62CC90DC}" dt="2024-03-08T08:57:56.948" v="555" actId="12084"/>
          <ac:spMkLst>
            <pc:docMk/>
            <pc:sldMk cId="1506175975" sldId="264"/>
            <ac:spMk id="2" creationId="{12938F82-E619-498D-AE3D-B4FB7F38AD74}"/>
          </ac:spMkLst>
        </pc:spChg>
        <pc:spChg chg="mod">
          <ac:chgData name="Vikash Kumar" userId="03e49e11632e016c" providerId="LiveId" clId="{47A47289-858E-450E-AC12-D50F62CC90DC}" dt="2024-03-08T09:00:09.125" v="581" actId="15"/>
          <ac:spMkLst>
            <pc:docMk/>
            <pc:sldMk cId="1506175975" sldId="264"/>
            <ac:spMk id="3" creationId="{C7D6E85D-5511-4A54-80F2-EDE58E17C4DE}"/>
          </ac:spMkLst>
        </pc:spChg>
        <pc:graphicFrameChg chg="add mod modGraphic">
          <ac:chgData name="Vikash Kumar" userId="03e49e11632e016c" providerId="LiveId" clId="{47A47289-858E-450E-AC12-D50F62CC90DC}" dt="2024-03-08T08:58:35.268" v="559" actId="207"/>
          <ac:graphicFrameMkLst>
            <pc:docMk/>
            <pc:sldMk cId="1506175975" sldId="264"/>
            <ac:graphicFrameMk id="4" creationId="{10B03723-2AC3-4D52-BDB6-68B3168F1461}"/>
          </ac:graphicFrameMkLst>
        </pc:graphicFrameChg>
      </pc:sldChg>
      <pc:sldChg chg="addSp delSp modSp new mod">
        <pc:chgData name="Vikash Kumar" userId="03e49e11632e016c" providerId="LiveId" clId="{47A47289-858E-450E-AC12-D50F62CC90DC}" dt="2024-03-08T09:06:42.069" v="612" actId="1440"/>
        <pc:sldMkLst>
          <pc:docMk/>
          <pc:sldMk cId="1912308470" sldId="265"/>
        </pc:sldMkLst>
        <pc:spChg chg="del mod">
          <ac:chgData name="Vikash Kumar" userId="03e49e11632e016c" providerId="LiveId" clId="{47A47289-858E-450E-AC12-D50F62CC90DC}" dt="2024-03-08T09:04:18.701" v="592" actId="12084"/>
          <ac:spMkLst>
            <pc:docMk/>
            <pc:sldMk cId="1912308470" sldId="265"/>
            <ac:spMk id="2" creationId="{898C8E5C-E8F5-4BF2-84E3-0456032CD35F}"/>
          </ac:spMkLst>
        </pc:spChg>
        <pc:spChg chg="mod">
          <ac:chgData name="Vikash Kumar" userId="03e49e11632e016c" providerId="LiveId" clId="{47A47289-858E-450E-AC12-D50F62CC90DC}" dt="2024-03-08T09:05:08.423" v="599" actId="20577"/>
          <ac:spMkLst>
            <pc:docMk/>
            <pc:sldMk cId="1912308470" sldId="265"/>
            <ac:spMk id="3" creationId="{0280D052-C7A1-4FCC-B380-314754D9C5CF}"/>
          </ac:spMkLst>
        </pc:spChg>
        <pc:graphicFrameChg chg="add mod">
          <ac:chgData name="Vikash Kumar" userId="03e49e11632e016c" providerId="LiveId" clId="{47A47289-858E-450E-AC12-D50F62CC90DC}" dt="2024-03-08T09:04:21.490" v="593" actId="12269"/>
          <ac:graphicFrameMkLst>
            <pc:docMk/>
            <pc:sldMk cId="1912308470" sldId="265"/>
            <ac:graphicFrameMk id="4" creationId="{0BB99D44-364C-42C9-81DC-3A8DB6BAF451}"/>
          </ac:graphicFrameMkLst>
        </pc:graphicFrameChg>
        <pc:picChg chg="add mod modCrop">
          <ac:chgData name="Vikash Kumar" userId="03e49e11632e016c" providerId="LiveId" clId="{47A47289-858E-450E-AC12-D50F62CC90DC}" dt="2024-03-08T09:06:42.069" v="612" actId="1440"/>
          <ac:picMkLst>
            <pc:docMk/>
            <pc:sldMk cId="1912308470" sldId="265"/>
            <ac:picMk id="6" creationId="{558D713F-06FB-4122-9318-3F4B28D57C6F}"/>
          </ac:picMkLst>
        </pc:picChg>
      </pc:sldChg>
      <pc:sldChg chg="addSp delSp modSp new mod">
        <pc:chgData name="Vikash Kumar" userId="03e49e11632e016c" providerId="LiveId" clId="{47A47289-858E-450E-AC12-D50F62CC90DC}" dt="2024-03-10T14:54:12.486" v="1843" actId="12084"/>
        <pc:sldMkLst>
          <pc:docMk/>
          <pc:sldMk cId="4189108729" sldId="266"/>
        </pc:sldMkLst>
        <pc:spChg chg="del mod">
          <ac:chgData name="Vikash Kumar" userId="03e49e11632e016c" providerId="LiveId" clId="{47A47289-858E-450E-AC12-D50F62CC90DC}" dt="2024-03-08T09:25:00.638" v="620" actId="12084"/>
          <ac:spMkLst>
            <pc:docMk/>
            <pc:sldMk cId="4189108729" sldId="266"/>
            <ac:spMk id="2" creationId="{B8D498EA-3DB2-48D4-B4BB-A5FC6E0CE89E}"/>
          </ac:spMkLst>
        </pc:spChg>
        <pc:spChg chg="add del">
          <ac:chgData name="Vikash Kumar" userId="03e49e11632e016c" providerId="LiveId" clId="{47A47289-858E-450E-AC12-D50F62CC90DC}" dt="2024-03-08T09:25:49.172" v="629"/>
          <ac:spMkLst>
            <pc:docMk/>
            <pc:sldMk cId="4189108729" sldId="266"/>
            <ac:spMk id="3" creationId="{7FC49327-2CE6-4806-8F2A-7AF874582FD8}"/>
          </ac:spMkLst>
        </pc:spChg>
        <pc:spChg chg="add del mod">
          <ac:chgData name="Vikash Kumar" userId="03e49e11632e016c" providerId="LiveId" clId="{47A47289-858E-450E-AC12-D50F62CC90DC}" dt="2024-03-08T09:25:36.463" v="628"/>
          <ac:spMkLst>
            <pc:docMk/>
            <pc:sldMk cId="4189108729" sldId="266"/>
            <ac:spMk id="5" creationId="{ECE18FBD-716F-44AB-87C6-221610ED505C}"/>
          </ac:spMkLst>
        </pc:spChg>
        <pc:spChg chg="add del mod">
          <ac:chgData name="Vikash Kumar" userId="03e49e11632e016c" providerId="LiveId" clId="{47A47289-858E-450E-AC12-D50F62CC90DC}" dt="2024-03-10T14:54:12.486" v="1843" actId="12084"/>
          <ac:spMkLst>
            <pc:docMk/>
            <pc:sldMk cId="4189108729" sldId="266"/>
            <ac:spMk id="6" creationId="{C40137A4-EBCE-4C0F-BB8E-C870D768F4EB}"/>
          </ac:spMkLst>
        </pc:spChg>
        <pc:graphicFrameChg chg="add del mod">
          <ac:chgData name="Vikash Kumar" userId="03e49e11632e016c" providerId="LiveId" clId="{47A47289-858E-450E-AC12-D50F62CC90DC}" dt="2024-03-10T14:54:12.486" v="1843" actId="12084"/>
          <ac:graphicFrameMkLst>
            <pc:docMk/>
            <pc:sldMk cId="4189108729" sldId="266"/>
            <ac:graphicFrameMk id="2" creationId="{DA2B563A-4554-440F-B5EA-82942293ECF7}"/>
          </ac:graphicFrameMkLst>
        </pc:graphicFrameChg>
        <pc:graphicFrameChg chg="add mod modGraphic">
          <ac:chgData name="Vikash Kumar" userId="03e49e11632e016c" providerId="LiveId" clId="{47A47289-858E-450E-AC12-D50F62CC90DC}" dt="2024-03-08T09:25:16.264" v="626" actId="207"/>
          <ac:graphicFrameMkLst>
            <pc:docMk/>
            <pc:sldMk cId="4189108729" sldId="266"/>
            <ac:graphicFrameMk id="4" creationId="{84253FD7-E05D-4A70-B209-19B6FDEC4D9C}"/>
          </ac:graphicFrameMkLst>
        </pc:graphicFrameChg>
        <pc:picChg chg="add mod modCrop">
          <ac:chgData name="Vikash Kumar" userId="03e49e11632e016c" providerId="LiveId" clId="{47A47289-858E-450E-AC12-D50F62CC90DC}" dt="2024-03-08T09:28:00.230" v="651" actId="1440"/>
          <ac:picMkLst>
            <pc:docMk/>
            <pc:sldMk cId="4189108729" sldId="266"/>
            <ac:picMk id="8" creationId="{EBF2911C-E85B-40E3-9490-6938D5D1D4AC}"/>
          </ac:picMkLst>
        </pc:picChg>
      </pc:sldChg>
      <pc:sldChg chg="addSp delSp modSp new mod">
        <pc:chgData name="Vikash Kumar" userId="03e49e11632e016c" providerId="LiveId" clId="{47A47289-858E-450E-AC12-D50F62CC90DC}" dt="2024-03-08T09:44:55.231" v="677" actId="1440"/>
        <pc:sldMkLst>
          <pc:docMk/>
          <pc:sldMk cId="1150018735" sldId="267"/>
        </pc:sldMkLst>
        <pc:spChg chg="del mod">
          <ac:chgData name="Vikash Kumar" userId="03e49e11632e016c" providerId="LiveId" clId="{47A47289-858E-450E-AC12-D50F62CC90DC}" dt="2024-03-08T09:43:14.291" v="656" actId="12084"/>
          <ac:spMkLst>
            <pc:docMk/>
            <pc:sldMk cId="1150018735" sldId="267"/>
            <ac:spMk id="2" creationId="{0F85FB80-CECF-42CC-959B-4757187C8E1E}"/>
          </ac:spMkLst>
        </pc:spChg>
        <pc:spChg chg="mod">
          <ac:chgData name="Vikash Kumar" userId="03e49e11632e016c" providerId="LiveId" clId="{47A47289-858E-450E-AC12-D50F62CC90DC}" dt="2024-03-08T09:44:09.677" v="668" actId="1076"/>
          <ac:spMkLst>
            <pc:docMk/>
            <pc:sldMk cId="1150018735" sldId="267"/>
            <ac:spMk id="3" creationId="{35CEAA1F-03F0-4109-9102-6F34AB67EEAF}"/>
          </ac:spMkLst>
        </pc:spChg>
        <pc:graphicFrameChg chg="add mod modGraphic">
          <ac:chgData name="Vikash Kumar" userId="03e49e11632e016c" providerId="LiveId" clId="{47A47289-858E-450E-AC12-D50F62CC90DC}" dt="2024-03-08T09:43:31.180" v="660" actId="207"/>
          <ac:graphicFrameMkLst>
            <pc:docMk/>
            <pc:sldMk cId="1150018735" sldId="267"/>
            <ac:graphicFrameMk id="4" creationId="{2A7B2F2C-B543-4348-8594-6E56E28FF58A}"/>
          </ac:graphicFrameMkLst>
        </pc:graphicFrameChg>
        <pc:picChg chg="add mod modCrop">
          <ac:chgData name="Vikash Kumar" userId="03e49e11632e016c" providerId="LiveId" clId="{47A47289-858E-450E-AC12-D50F62CC90DC}" dt="2024-03-08T09:44:55.231" v="677" actId="1440"/>
          <ac:picMkLst>
            <pc:docMk/>
            <pc:sldMk cId="1150018735" sldId="267"/>
            <ac:picMk id="6" creationId="{62703B7B-8582-4454-BB7D-1A6EE6C19EB4}"/>
          </ac:picMkLst>
        </pc:picChg>
      </pc:sldChg>
      <pc:sldChg chg="addSp delSp modSp new mod">
        <pc:chgData name="Vikash Kumar" userId="03e49e11632e016c" providerId="LiveId" clId="{47A47289-858E-450E-AC12-D50F62CC90DC}" dt="2024-03-08T09:55:54.379" v="704" actId="20577"/>
        <pc:sldMkLst>
          <pc:docMk/>
          <pc:sldMk cId="217121746" sldId="268"/>
        </pc:sldMkLst>
        <pc:spChg chg="del mod">
          <ac:chgData name="Vikash Kumar" userId="03e49e11632e016c" providerId="LiveId" clId="{47A47289-858E-450E-AC12-D50F62CC90DC}" dt="2024-03-08T09:54:13.385" v="683" actId="12084"/>
          <ac:spMkLst>
            <pc:docMk/>
            <pc:sldMk cId="217121746" sldId="268"/>
            <ac:spMk id="2" creationId="{7C401C76-7A29-451C-B3C2-9C906F1EFA39}"/>
          </ac:spMkLst>
        </pc:spChg>
        <pc:spChg chg="mod">
          <ac:chgData name="Vikash Kumar" userId="03e49e11632e016c" providerId="LiveId" clId="{47A47289-858E-450E-AC12-D50F62CC90DC}" dt="2024-03-08T09:54:46.266" v="691" actId="1076"/>
          <ac:spMkLst>
            <pc:docMk/>
            <pc:sldMk cId="217121746" sldId="268"/>
            <ac:spMk id="3" creationId="{BC5C2899-CC1B-44E7-9A45-DE715DDAE840}"/>
          </ac:spMkLst>
        </pc:spChg>
        <pc:graphicFrameChg chg="add mod">
          <ac:chgData name="Vikash Kumar" userId="03e49e11632e016c" providerId="LiveId" clId="{47A47289-858E-450E-AC12-D50F62CC90DC}" dt="2024-03-08T09:55:54.379" v="704" actId="20577"/>
          <ac:graphicFrameMkLst>
            <pc:docMk/>
            <pc:sldMk cId="217121746" sldId="268"/>
            <ac:graphicFrameMk id="4" creationId="{EAC5AC58-5119-49ED-8EB1-3F7205370F64}"/>
          </ac:graphicFrameMkLst>
        </pc:graphicFrameChg>
        <pc:picChg chg="add mod modCrop">
          <ac:chgData name="Vikash Kumar" userId="03e49e11632e016c" providerId="LiveId" clId="{47A47289-858E-450E-AC12-D50F62CC90DC}" dt="2024-03-08T09:55:43.898" v="703" actId="1440"/>
          <ac:picMkLst>
            <pc:docMk/>
            <pc:sldMk cId="217121746" sldId="268"/>
            <ac:picMk id="6" creationId="{8CA2AD0F-D2EF-46DB-B286-270F71519078}"/>
          </ac:picMkLst>
        </pc:picChg>
      </pc:sldChg>
      <pc:sldChg chg="addSp delSp modSp new mod">
        <pc:chgData name="Vikash Kumar" userId="03e49e11632e016c" providerId="LiveId" clId="{47A47289-858E-450E-AC12-D50F62CC90DC}" dt="2024-03-08T17:28:38.369" v="1108" actId="14100"/>
        <pc:sldMkLst>
          <pc:docMk/>
          <pc:sldMk cId="2816068450" sldId="269"/>
        </pc:sldMkLst>
        <pc:spChg chg="del mod">
          <ac:chgData name="Vikash Kumar" userId="03e49e11632e016c" providerId="LiveId" clId="{47A47289-858E-450E-AC12-D50F62CC90DC}" dt="2024-03-08T09:57:54.946" v="707" actId="12084"/>
          <ac:spMkLst>
            <pc:docMk/>
            <pc:sldMk cId="2816068450" sldId="269"/>
            <ac:spMk id="2" creationId="{4BED7C0E-1BC7-47F7-B147-0011F1DDD6A8}"/>
          </ac:spMkLst>
        </pc:spChg>
        <pc:spChg chg="del">
          <ac:chgData name="Vikash Kumar" userId="03e49e11632e016c" providerId="LiveId" clId="{47A47289-858E-450E-AC12-D50F62CC90DC}" dt="2024-03-08T09:58:14.848" v="710"/>
          <ac:spMkLst>
            <pc:docMk/>
            <pc:sldMk cId="2816068450" sldId="269"/>
            <ac:spMk id="3" creationId="{AD5D8B3B-3DAD-42CA-BF0E-BF4B0A43CFA5}"/>
          </ac:spMkLst>
        </pc:spChg>
        <pc:spChg chg="add del mod">
          <ac:chgData name="Vikash Kumar" userId="03e49e11632e016c" providerId="LiveId" clId="{47A47289-858E-450E-AC12-D50F62CC90DC}" dt="2024-03-08T17:28:30.226" v="1105" actId="12084"/>
          <ac:spMkLst>
            <pc:docMk/>
            <pc:sldMk cId="2816068450" sldId="269"/>
            <ac:spMk id="5" creationId="{83B4C6D9-FB26-41BB-8DC4-6AC245B0A6F1}"/>
          </ac:spMkLst>
        </pc:spChg>
        <pc:graphicFrameChg chg="add mod">
          <ac:chgData name="Vikash Kumar" userId="03e49e11632e016c" providerId="LiveId" clId="{47A47289-858E-450E-AC12-D50F62CC90DC}" dt="2024-03-08T17:28:38.369" v="1108" actId="14100"/>
          <ac:graphicFrameMkLst>
            <pc:docMk/>
            <pc:sldMk cId="2816068450" sldId="269"/>
            <ac:graphicFrameMk id="2" creationId="{CD660FC4-436A-4372-BF8E-7CB87557BC2C}"/>
          </ac:graphicFrameMkLst>
        </pc:graphicFrameChg>
        <pc:graphicFrameChg chg="add mod">
          <ac:chgData name="Vikash Kumar" userId="03e49e11632e016c" providerId="LiveId" clId="{47A47289-858E-450E-AC12-D50F62CC90DC}" dt="2024-03-08T09:58:03.884" v="709" actId="2711"/>
          <ac:graphicFrameMkLst>
            <pc:docMk/>
            <pc:sldMk cId="2816068450" sldId="269"/>
            <ac:graphicFrameMk id="4" creationId="{7CA36E82-6031-4843-B941-D97998A8267A}"/>
          </ac:graphicFrameMkLst>
        </pc:graphicFrameChg>
        <pc:picChg chg="add mod modCrop">
          <ac:chgData name="Vikash Kumar" userId="03e49e11632e016c" providerId="LiveId" clId="{47A47289-858E-450E-AC12-D50F62CC90DC}" dt="2024-03-08T10:00:02.469" v="723" actId="1440"/>
          <ac:picMkLst>
            <pc:docMk/>
            <pc:sldMk cId="2816068450" sldId="269"/>
            <ac:picMk id="7" creationId="{D3605482-EAF4-439D-A97F-0843523DA2C9}"/>
          </ac:picMkLst>
        </pc:picChg>
      </pc:sldChg>
      <pc:sldChg chg="addSp delSp modSp new mod">
        <pc:chgData name="Vikash Kumar" userId="03e49e11632e016c" providerId="LiveId" clId="{47A47289-858E-450E-AC12-D50F62CC90DC}" dt="2024-03-08T10:13:08.314" v="737" actId="1440"/>
        <pc:sldMkLst>
          <pc:docMk/>
          <pc:sldMk cId="1305323844" sldId="270"/>
        </pc:sldMkLst>
        <pc:spChg chg="del mod">
          <ac:chgData name="Vikash Kumar" userId="03e49e11632e016c" providerId="LiveId" clId="{47A47289-858E-450E-AC12-D50F62CC90DC}" dt="2024-03-08T10:09:48.134" v="726" actId="12084"/>
          <ac:spMkLst>
            <pc:docMk/>
            <pc:sldMk cId="1305323844" sldId="270"/>
            <ac:spMk id="2" creationId="{698AF731-8071-4179-8F55-A2686330DBFD}"/>
          </ac:spMkLst>
        </pc:spChg>
        <pc:spChg chg="del mod">
          <ac:chgData name="Vikash Kumar" userId="03e49e11632e016c" providerId="LiveId" clId="{47A47289-858E-450E-AC12-D50F62CC90DC}" dt="2024-03-08T10:11:30.746" v="730" actId="12084"/>
          <ac:spMkLst>
            <pc:docMk/>
            <pc:sldMk cId="1305323844" sldId="270"/>
            <ac:spMk id="3" creationId="{E1883560-08EF-4B15-B2AD-D4539D0DF663}"/>
          </ac:spMkLst>
        </pc:spChg>
        <pc:graphicFrameChg chg="add mod">
          <ac:chgData name="Vikash Kumar" userId="03e49e11632e016c" providerId="LiveId" clId="{47A47289-858E-450E-AC12-D50F62CC90DC}" dt="2024-03-08T10:11:44.456" v="731" actId="2711"/>
          <ac:graphicFrameMkLst>
            <pc:docMk/>
            <pc:sldMk cId="1305323844" sldId="270"/>
            <ac:graphicFrameMk id="4" creationId="{83BA9281-AAAE-4FBE-B7D3-A51713C951CA}"/>
          </ac:graphicFrameMkLst>
        </pc:graphicFrameChg>
        <pc:graphicFrameChg chg="add mod">
          <ac:chgData name="Vikash Kumar" userId="03e49e11632e016c" providerId="LiveId" clId="{47A47289-858E-450E-AC12-D50F62CC90DC}" dt="2024-03-08T10:11:30.746" v="730" actId="12084"/>
          <ac:graphicFrameMkLst>
            <pc:docMk/>
            <pc:sldMk cId="1305323844" sldId="270"/>
            <ac:graphicFrameMk id="5" creationId="{7729AAAA-187E-4412-BEA0-5D11DE69EF4C}"/>
          </ac:graphicFrameMkLst>
        </pc:graphicFrameChg>
        <pc:picChg chg="add mod modCrop">
          <ac:chgData name="Vikash Kumar" userId="03e49e11632e016c" providerId="LiveId" clId="{47A47289-858E-450E-AC12-D50F62CC90DC}" dt="2024-03-08T10:13:08.314" v="737" actId="1440"/>
          <ac:picMkLst>
            <pc:docMk/>
            <pc:sldMk cId="1305323844" sldId="270"/>
            <ac:picMk id="7" creationId="{C4B5E654-0CDF-416C-8DA7-03F72523D80E}"/>
          </ac:picMkLst>
        </pc:picChg>
      </pc:sldChg>
      <pc:sldChg chg="addSp delSp modSp new mod">
        <pc:chgData name="Vikash Kumar" userId="03e49e11632e016c" providerId="LiveId" clId="{47A47289-858E-450E-AC12-D50F62CC90DC}" dt="2024-03-08T10:24:57.860" v="787" actId="2711"/>
        <pc:sldMkLst>
          <pc:docMk/>
          <pc:sldMk cId="1524811992" sldId="271"/>
        </pc:sldMkLst>
        <pc:spChg chg="del mod">
          <ac:chgData name="Vikash Kumar" userId="03e49e11632e016c" providerId="LiveId" clId="{47A47289-858E-450E-AC12-D50F62CC90DC}" dt="2024-03-08T10:23:54.923" v="781" actId="12084"/>
          <ac:spMkLst>
            <pc:docMk/>
            <pc:sldMk cId="1524811992" sldId="271"/>
            <ac:spMk id="2" creationId="{A9E8D097-4BC9-49E6-9A62-E4ED93670F35}"/>
          </ac:spMkLst>
        </pc:spChg>
        <pc:spChg chg="mod">
          <ac:chgData name="Vikash Kumar" userId="03e49e11632e016c" providerId="LiveId" clId="{47A47289-858E-450E-AC12-D50F62CC90DC}" dt="2024-03-08T10:24:57.860" v="787" actId="2711"/>
          <ac:spMkLst>
            <pc:docMk/>
            <pc:sldMk cId="1524811992" sldId="271"/>
            <ac:spMk id="3" creationId="{C1CD4B31-3427-4902-8D6C-D79EA3DBBC6A}"/>
          </ac:spMkLst>
        </pc:spChg>
        <pc:graphicFrameChg chg="add mod">
          <ac:chgData name="Vikash Kumar" userId="03e49e11632e016c" providerId="LiveId" clId="{47A47289-858E-450E-AC12-D50F62CC90DC}" dt="2024-03-08T10:24:04.858" v="783" actId="2711"/>
          <ac:graphicFrameMkLst>
            <pc:docMk/>
            <pc:sldMk cId="1524811992" sldId="271"/>
            <ac:graphicFrameMk id="4" creationId="{52131957-C62C-470D-834A-26FE38D5A753}"/>
          </ac:graphicFrameMkLst>
        </pc:graphicFrameChg>
      </pc:sldChg>
      <pc:sldChg chg="addSp delSp modSp new mod">
        <pc:chgData name="Vikash Kumar" userId="03e49e11632e016c" providerId="LiveId" clId="{47A47289-858E-450E-AC12-D50F62CC90DC}" dt="2024-03-08T11:21:51.632" v="819"/>
        <pc:sldMkLst>
          <pc:docMk/>
          <pc:sldMk cId="1170190975" sldId="272"/>
        </pc:sldMkLst>
        <pc:spChg chg="del mod">
          <ac:chgData name="Vikash Kumar" userId="03e49e11632e016c" providerId="LiveId" clId="{47A47289-858E-450E-AC12-D50F62CC90DC}" dt="2024-03-08T10:35:46.385" v="794" actId="12084"/>
          <ac:spMkLst>
            <pc:docMk/>
            <pc:sldMk cId="1170190975" sldId="272"/>
            <ac:spMk id="2" creationId="{6B40BD54-1640-45A4-B688-ECB4F2F622B5}"/>
          </ac:spMkLst>
        </pc:spChg>
        <pc:spChg chg="del">
          <ac:chgData name="Vikash Kumar" userId="03e49e11632e016c" providerId="LiveId" clId="{47A47289-858E-450E-AC12-D50F62CC90DC}" dt="2024-03-08T10:35:11.888" v="789" actId="22"/>
          <ac:spMkLst>
            <pc:docMk/>
            <pc:sldMk cId="1170190975" sldId="272"/>
            <ac:spMk id="3" creationId="{3DF8DC6D-C8AB-46CA-9A52-8D60F1281108}"/>
          </ac:spMkLst>
        </pc:spChg>
        <pc:spChg chg="add del mod">
          <ac:chgData name="Vikash Kumar" userId="03e49e11632e016c" providerId="LiveId" clId="{47A47289-858E-450E-AC12-D50F62CC90DC}" dt="2024-03-08T10:37:18.338" v="813" actId="12084"/>
          <ac:spMkLst>
            <pc:docMk/>
            <pc:sldMk cId="1170190975" sldId="272"/>
            <ac:spMk id="7" creationId="{22FB41E4-D276-4DD7-A93A-FAA2546F86B7}"/>
          </ac:spMkLst>
        </pc:spChg>
        <pc:graphicFrameChg chg="add mod modGraphic">
          <ac:chgData name="Vikash Kumar" userId="03e49e11632e016c" providerId="LiveId" clId="{47A47289-858E-450E-AC12-D50F62CC90DC}" dt="2024-03-08T10:36:17.846" v="801" actId="12269"/>
          <ac:graphicFrameMkLst>
            <pc:docMk/>
            <pc:sldMk cId="1170190975" sldId="272"/>
            <ac:graphicFrameMk id="6" creationId="{7F236458-45C9-4692-AB79-95A066F8B172}"/>
          </ac:graphicFrameMkLst>
        </pc:graphicFrameChg>
        <pc:graphicFrameChg chg="add mod">
          <ac:chgData name="Vikash Kumar" userId="03e49e11632e016c" providerId="LiveId" clId="{47A47289-858E-450E-AC12-D50F62CC90DC}" dt="2024-03-08T11:21:51.632" v="819"/>
          <ac:graphicFrameMkLst>
            <pc:docMk/>
            <pc:sldMk cId="1170190975" sldId="272"/>
            <ac:graphicFrameMk id="8" creationId="{8B1BB6F4-2BB2-469A-BC84-00B32995ED29}"/>
          </ac:graphicFrameMkLst>
        </pc:graphicFrameChg>
        <pc:picChg chg="add mod ord modCrop">
          <ac:chgData name="Vikash Kumar" userId="03e49e11632e016c" providerId="LiveId" clId="{47A47289-858E-450E-AC12-D50F62CC90DC}" dt="2024-03-08T10:36:52.062" v="810" actId="1440"/>
          <ac:picMkLst>
            <pc:docMk/>
            <pc:sldMk cId="1170190975" sldId="272"/>
            <ac:picMk id="5" creationId="{2E7D90D1-B43D-44AA-B7CE-1A6CCA772A2B}"/>
          </ac:picMkLst>
        </pc:picChg>
      </pc:sldChg>
      <pc:sldChg chg="addSp delSp modSp new mod">
        <pc:chgData name="Vikash Kumar" userId="03e49e11632e016c" providerId="LiveId" clId="{47A47289-858E-450E-AC12-D50F62CC90DC}" dt="2024-03-08T11:26:11.381" v="839" actId="1440"/>
        <pc:sldMkLst>
          <pc:docMk/>
          <pc:sldMk cId="2716111242" sldId="273"/>
        </pc:sldMkLst>
        <pc:spChg chg="del mod">
          <ac:chgData name="Vikash Kumar" userId="03e49e11632e016c" providerId="LiveId" clId="{47A47289-858E-450E-AC12-D50F62CC90DC}" dt="2024-03-08T11:22:20.667" v="821" actId="12084"/>
          <ac:spMkLst>
            <pc:docMk/>
            <pc:sldMk cId="2716111242" sldId="273"/>
            <ac:spMk id="2" creationId="{4DB8663E-3868-488B-82FB-AFE02A0702B1}"/>
          </ac:spMkLst>
        </pc:spChg>
        <pc:spChg chg="del mod">
          <ac:chgData name="Vikash Kumar" userId="03e49e11632e016c" providerId="LiveId" clId="{47A47289-858E-450E-AC12-D50F62CC90DC}" dt="2024-03-08T11:24:51.070" v="827" actId="12084"/>
          <ac:spMkLst>
            <pc:docMk/>
            <pc:sldMk cId="2716111242" sldId="273"/>
            <ac:spMk id="3" creationId="{D4D15876-FF3B-4199-AD13-679F6D184ACF}"/>
          </ac:spMkLst>
        </pc:spChg>
        <pc:graphicFrameChg chg="add mod">
          <ac:chgData name="Vikash Kumar" userId="03e49e11632e016c" providerId="LiveId" clId="{47A47289-858E-450E-AC12-D50F62CC90DC}" dt="2024-03-08T11:23:43.796" v="823" actId="2711"/>
          <ac:graphicFrameMkLst>
            <pc:docMk/>
            <pc:sldMk cId="2716111242" sldId="273"/>
            <ac:graphicFrameMk id="4" creationId="{EF8A5CF6-543E-49EE-B020-C39BDBFF565C}"/>
          </ac:graphicFrameMkLst>
        </pc:graphicFrameChg>
        <pc:graphicFrameChg chg="add mod">
          <ac:chgData name="Vikash Kumar" userId="03e49e11632e016c" providerId="LiveId" clId="{47A47289-858E-450E-AC12-D50F62CC90DC}" dt="2024-03-08T11:25:11.634" v="832" actId="2711"/>
          <ac:graphicFrameMkLst>
            <pc:docMk/>
            <pc:sldMk cId="2716111242" sldId="273"/>
            <ac:graphicFrameMk id="5" creationId="{E9B590D1-A9A4-4F52-A151-4A3AF3AC8523}"/>
          </ac:graphicFrameMkLst>
        </pc:graphicFrameChg>
        <pc:picChg chg="add mod modCrop">
          <ac:chgData name="Vikash Kumar" userId="03e49e11632e016c" providerId="LiveId" clId="{47A47289-858E-450E-AC12-D50F62CC90DC}" dt="2024-03-08T11:26:11.381" v="839" actId="1440"/>
          <ac:picMkLst>
            <pc:docMk/>
            <pc:sldMk cId="2716111242" sldId="273"/>
            <ac:picMk id="7" creationId="{D102B2A3-564F-40A5-AFE8-9DD0B36AF5C6}"/>
          </ac:picMkLst>
        </pc:picChg>
      </pc:sldChg>
      <pc:sldChg chg="addSp delSp modSp new mod">
        <pc:chgData name="Vikash Kumar" userId="03e49e11632e016c" providerId="LiveId" clId="{47A47289-858E-450E-AC12-D50F62CC90DC}" dt="2024-03-08T11:30:12.431" v="858" actId="14100"/>
        <pc:sldMkLst>
          <pc:docMk/>
          <pc:sldMk cId="1222556168" sldId="274"/>
        </pc:sldMkLst>
        <pc:spChg chg="del mod">
          <ac:chgData name="Vikash Kumar" userId="03e49e11632e016c" providerId="LiveId" clId="{47A47289-858E-450E-AC12-D50F62CC90DC}" dt="2024-03-08T11:28:20.821" v="842" actId="12084"/>
          <ac:spMkLst>
            <pc:docMk/>
            <pc:sldMk cId="1222556168" sldId="274"/>
            <ac:spMk id="2" creationId="{82388876-4047-441D-83DD-055E55CBC10D}"/>
          </ac:spMkLst>
        </pc:spChg>
        <pc:spChg chg="del mod">
          <ac:chgData name="Vikash Kumar" userId="03e49e11632e016c" providerId="LiveId" clId="{47A47289-858E-450E-AC12-D50F62CC90DC}" dt="2024-03-08T11:29:10.452" v="846" actId="12084"/>
          <ac:spMkLst>
            <pc:docMk/>
            <pc:sldMk cId="1222556168" sldId="274"/>
            <ac:spMk id="3" creationId="{BB525E34-54AF-4CD6-86D5-740D7D0D2E46}"/>
          </ac:spMkLst>
        </pc:spChg>
        <pc:graphicFrameChg chg="add mod">
          <ac:chgData name="Vikash Kumar" userId="03e49e11632e016c" providerId="LiveId" clId="{47A47289-858E-450E-AC12-D50F62CC90DC}" dt="2024-03-08T11:28:29.561" v="843" actId="2711"/>
          <ac:graphicFrameMkLst>
            <pc:docMk/>
            <pc:sldMk cId="1222556168" sldId="274"/>
            <ac:graphicFrameMk id="4" creationId="{489E2864-ED50-4114-B734-A90C81E05CA2}"/>
          </ac:graphicFrameMkLst>
        </pc:graphicFrameChg>
        <pc:graphicFrameChg chg="add mod">
          <ac:chgData name="Vikash Kumar" userId="03e49e11632e016c" providerId="LiveId" clId="{47A47289-858E-450E-AC12-D50F62CC90DC}" dt="2024-03-08T11:29:22.643" v="849" actId="2711"/>
          <ac:graphicFrameMkLst>
            <pc:docMk/>
            <pc:sldMk cId="1222556168" sldId="274"/>
            <ac:graphicFrameMk id="5" creationId="{371E3719-33A7-4F3A-B240-8D77EF02311E}"/>
          </ac:graphicFrameMkLst>
        </pc:graphicFrameChg>
        <pc:picChg chg="add mod modCrop">
          <ac:chgData name="Vikash Kumar" userId="03e49e11632e016c" providerId="LiveId" clId="{47A47289-858E-450E-AC12-D50F62CC90DC}" dt="2024-03-08T11:30:12.431" v="858" actId="14100"/>
          <ac:picMkLst>
            <pc:docMk/>
            <pc:sldMk cId="1222556168" sldId="274"/>
            <ac:picMk id="7" creationId="{4156B01A-BD89-4702-9D39-3E1A7AB1CBE1}"/>
          </ac:picMkLst>
        </pc:picChg>
      </pc:sldChg>
      <pc:sldChg chg="addSp delSp modSp new mod">
        <pc:chgData name="Vikash Kumar" userId="03e49e11632e016c" providerId="LiveId" clId="{47A47289-858E-450E-AC12-D50F62CC90DC}" dt="2024-03-08T11:48:11.242" v="901" actId="14100"/>
        <pc:sldMkLst>
          <pc:docMk/>
          <pc:sldMk cId="3562593628" sldId="275"/>
        </pc:sldMkLst>
        <pc:spChg chg="del mod">
          <ac:chgData name="Vikash Kumar" userId="03e49e11632e016c" providerId="LiveId" clId="{47A47289-858E-450E-AC12-D50F62CC90DC}" dt="2024-03-08T11:45:03.002" v="861" actId="12084"/>
          <ac:spMkLst>
            <pc:docMk/>
            <pc:sldMk cId="3562593628" sldId="275"/>
            <ac:spMk id="2" creationId="{F5CE7ACD-BA31-4C8E-94EC-E6244C8598B3}"/>
          </ac:spMkLst>
        </pc:spChg>
        <pc:spChg chg="del mod">
          <ac:chgData name="Vikash Kumar" userId="03e49e11632e016c" providerId="LiveId" clId="{47A47289-858E-450E-AC12-D50F62CC90DC}" dt="2024-03-08T11:46:30.455" v="886" actId="12084"/>
          <ac:spMkLst>
            <pc:docMk/>
            <pc:sldMk cId="3562593628" sldId="275"/>
            <ac:spMk id="3" creationId="{44542177-A9D2-4360-8A96-6A4838B5DBA7}"/>
          </ac:spMkLst>
        </pc:spChg>
        <pc:graphicFrameChg chg="add mod">
          <ac:chgData name="Vikash Kumar" userId="03e49e11632e016c" providerId="LiveId" clId="{47A47289-858E-450E-AC12-D50F62CC90DC}" dt="2024-03-08T11:45:09.448" v="862" actId="2711"/>
          <ac:graphicFrameMkLst>
            <pc:docMk/>
            <pc:sldMk cId="3562593628" sldId="275"/>
            <ac:graphicFrameMk id="4" creationId="{CFAE9EC2-D449-4358-B012-0809EC6F67B6}"/>
          </ac:graphicFrameMkLst>
        </pc:graphicFrameChg>
        <pc:graphicFrameChg chg="add mod">
          <ac:chgData name="Vikash Kumar" userId="03e49e11632e016c" providerId="LiveId" clId="{47A47289-858E-450E-AC12-D50F62CC90DC}" dt="2024-03-08T11:48:11.242" v="901" actId="14100"/>
          <ac:graphicFrameMkLst>
            <pc:docMk/>
            <pc:sldMk cId="3562593628" sldId="275"/>
            <ac:graphicFrameMk id="5" creationId="{5A049E29-D47A-44E1-A608-2EE8536A1972}"/>
          </ac:graphicFrameMkLst>
        </pc:graphicFrameChg>
        <pc:picChg chg="add mod modCrop">
          <ac:chgData name="Vikash Kumar" userId="03e49e11632e016c" providerId="LiveId" clId="{47A47289-858E-450E-AC12-D50F62CC90DC}" dt="2024-03-08T11:48:03.068" v="900" actId="1440"/>
          <ac:picMkLst>
            <pc:docMk/>
            <pc:sldMk cId="3562593628" sldId="275"/>
            <ac:picMk id="7" creationId="{916EF96B-3246-43DE-B42E-156AD3825D5B}"/>
          </ac:picMkLst>
        </pc:picChg>
      </pc:sldChg>
      <pc:sldChg chg="addSp delSp modSp new mod">
        <pc:chgData name="Vikash Kumar" userId="03e49e11632e016c" providerId="LiveId" clId="{47A47289-858E-450E-AC12-D50F62CC90DC}" dt="2024-03-08T12:17:34.691" v="912" actId="1440"/>
        <pc:sldMkLst>
          <pc:docMk/>
          <pc:sldMk cId="2430347686" sldId="276"/>
        </pc:sldMkLst>
        <pc:spChg chg="del mod">
          <ac:chgData name="Vikash Kumar" userId="03e49e11632e016c" providerId="LiveId" clId="{47A47289-858E-450E-AC12-D50F62CC90DC}" dt="2024-03-08T12:13:41.962" v="904" actId="12084"/>
          <ac:spMkLst>
            <pc:docMk/>
            <pc:sldMk cId="2430347686" sldId="276"/>
            <ac:spMk id="2" creationId="{09A1B348-ECBF-427F-AD07-E4B0632AE538}"/>
          </ac:spMkLst>
        </pc:spChg>
        <pc:spChg chg="del mod">
          <ac:chgData name="Vikash Kumar" userId="03e49e11632e016c" providerId="LiveId" clId="{47A47289-858E-450E-AC12-D50F62CC90DC}" dt="2024-03-08T12:17:15.313" v="907" actId="22"/>
          <ac:spMkLst>
            <pc:docMk/>
            <pc:sldMk cId="2430347686" sldId="276"/>
            <ac:spMk id="3" creationId="{C317E03D-0E71-45BA-959E-8B7BB4A45ECD}"/>
          </ac:spMkLst>
        </pc:spChg>
        <pc:graphicFrameChg chg="add mod">
          <ac:chgData name="Vikash Kumar" userId="03e49e11632e016c" providerId="LiveId" clId="{47A47289-858E-450E-AC12-D50F62CC90DC}" dt="2024-03-08T12:13:48.558" v="905" actId="2711"/>
          <ac:graphicFrameMkLst>
            <pc:docMk/>
            <pc:sldMk cId="2430347686" sldId="276"/>
            <ac:graphicFrameMk id="4" creationId="{A0CA8EEB-A4E8-4F35-98F1-302EE71CE576}"/>
          </ac:graphicFrameMkLst>
        </pc:graphicFrameChg>
        <pc:picChg chg="add mod ord">
          <ac:chgData name="Vikash Kumar" userId="03e49e11632e016c" providerId="LiveId" clId="{47A47289-858E-450E-AC12-D50F62CC90DC}" dt="2024-03-08T12:17:34.691" v="912" actId="1440"/>
          <ac:picMkLst>
            <pc:docMk/>
            <pc:sldMk cId="2430347686" sldId="276"/>
            <ac:picMk id="6" creationId="{1D74AED9-8839-48BA-BD98-BDBB531A5985}"/>
          </ac:picMkLst>
        </pc:picChg>
      </pc:sldChg>
      <pc:sldChg chg="addSp delSp modSp new mod">
        <pc:chgData name="Vikash Kumar" userId="03e49e11632e016c" providerId="LiveId" clId="{47A47289-858E-450E-AC12-D50F62CC90DC}" dt="2024-03-08T12:20:59.869" v="932" actId="1440"/>
        <pc:sldMkLst>
          <pc:docMk/>
          <pc:sldMk cId="962555853" sldId="277"/>
        </pc:sldMkLst>
        <pc:spChg chg="del mod">
          <ac:chgData name="Vikash Kumar" userId="03e49e11632e016c" providerId="LiveId" clId="{47A47289-858E-450E-AC12-D50F62CC90DC}" dt="2024-03-08T12:19:37.354" v="915" actId="12084"/>
          <ac:spMkLst>
            <pc:docMk/>
            <pc:sldMk cId="962555853" sldId="277"/>
            <ac:spMk id="2" creationId="{0CAF2529-FDDC-4C26-8088-04F5C8540889}"/>
          </ac:spMkLst>
        </pc:spChg>
        <pc:spChg chg="del">
          <ac:chgData name="Vikash Kumar" userId="03e49e11632e016c" providerId="LiveId" clId="{47A47289-858E-450E-AC12-D50F62CC90DC}" dt="2024-03-08T12:20:06.909" v="919"/>
          <ac:spMkLst>
            <pc:docMk/>
            <pc:sldMk cId="962555853" sldId="277"/>
            <ac:spMk id="3" creationId="{4AB38DB3-6C86-4323-8F80-CD08A4D0F00F}"/>
          </ac:spMkLst>
        </pc:spChg>
        <pc:spChg chg="add del">
          <ac:chgData name="Vikash Kumar" userId="03e49e11632e016c" providerId="LiveId" clId="{47A47289-858E-450E-AC12-D50F62CC90DC}" dt="2024-03-08T12:19:58.439" v="918" actId="478"/>
          <ac:spMkLst>
            <pc:docMk/>
            <pc:sldMk cId="962555853" sldId="277"/>
            <ac:spMk id="6" creationId="{2A7612BC-5616-40FA-8099-E90B90BF0920}"/>
          </ac:spMkLst>
        </pc:spChg>
        <pc:graphicFrameChg chg="add mod">
          <ac:chgData name="Vikash Kumar" userId="03e49e11632e016c" providerId="LiveId" clId="{47A47289-858E-450E-AC12-D50F62CC90DC}" dt="2024-03-08T12:19:43.997" v="916" actId="2711"/>
          <ac:graphicFrameMkLst>
            <pc:docMk/>
            <pc:sldMk cId="962555853" sldId="277"/>
            <ac:graphicFrameMk id="4" creationId="{C3B27815-65A5-4838-A8C6-78DFCC62F857}"/>
          </ac:graphicFrameMkLst>
        </pc:graphicFrameChg>
        <pc:picChg chg="add mod modCrop">
          <ac:chgData name="Vikash Kumar" userId="03e49e11632e016c" providerId="LiveId" clId="{47A47289-858E-450E-AC12-D50F62CC90DC}" dt="2024-03-08T12:20:59.869" v="932" actId="1440"/>
          <ac:picMkLst>
            <pc:docMk/>
            <pc:sldMk cId="962555853" sldId="277"/>
            <ac:picMk id="8" creationId="{44EEF79B-78F8-4F94-94CE-98C71AE2A7EE}"/>
          </ac:picMkLst>
        </pc:picChg>
      </pc:sldChg>
      <pc:sldChg chg="addSp delSp modSp new mod">
        <pc:chgData name="Vikash Kumar" userId="03e49e11632e016c" providerId="LiveId" clId="{47A47289-858E-450E-AC12-D50F62CC90DC}" dt="2024-03-08T15:54:16.678" v="978" actId="255"/>
        <pc:sldMkLst>
          <pc:docMk/>
          <pc:sldMk cId="3805872682" sldId="278"/>
        </pc:sldMkLst>
        <pc:spChg chg="del mod">
          <ac:chgData name="Vikash Kumar" userId="03e49e11632e016c" providerId="LiveId" clId="{47A47289-858E-450E-AC12-D50F62CC90DC}" dt="2024-03-08T12:42:44.702" v="940" actId="12084"/>
          <ac:spMkLst>
            <pc:docMk/>
            <pc:sldMk cId="3805872682" sldId="278"/>
            <ac:spMk id="2" creationId="{72EB1ED6-50A4-45FA-B210-07AD81F48CB7}"/>
          </ac:spMkLst>
        </pc:spChg>
        <pc:spChg chg="del">
          <ac:chgData name="Vikash Kumar" userId="03e49e11632e016c" providerId="LiveId" clId="{47A47289-858E-450E-AC12-D50F62CC90DC}" dt="2024-03-08T12:46:12.228" v="941" actId="22"/>
          <ac:spMkLst>
            <pc:docMk/>
            <pc:sldMk cId="3805872682" sldId="278"/>
            <ac:spMk id="3" creationId="{C3303934-0CE7-45B1-ACFD-F6B8882FFE8C}"/>
          </ac:spMkLst>
        </pc:spChg>
        <pc:spChg chg="add del mod">
          <ac:chgData name="Vikash Kumar" userId="03e49e11632e016c" providerId="LiveId" clId="{47A47289-858E-450E-AC12-D50F62CC90DC}" dt="2024-03-08T12:47:09.936" v="951" actId="12084"/>
          <ac:spMkLst>
            <pc:docMk/>
            <pc:sldMk cId="3805872682" sldId="278"/>
            <ac:spMk id="7" creationId="{38283EF0-6E29-4E90-8059-A4E59A3B9F35}"/>
          </ac:spMkLst>
        </pc:spChg>
        <pc:graphicFrameChg chg="add mod">
          <ac:chgData name="Vikash Kumar" userId="03e49e11632e016c" providerId="LiveId" clId="{47A47289-858E-450E-AC12-D50F62CC90DC}" dt="2024-03-08T12:42:44.702" v="940" actId="12084"/>
          <ac:graphicFrameMkLst>
            <pc:docMk/>
            <pc:sldMk cId="3805872682" sldId="278"/>
            <ac:graphicFrameMk id="4" creationId="{1E6B68F1-FE6C-4696-84C9-3B686A1E4A32}"/>
          </ac:graphicFrameMkLst>
        </pc:graphicFrameChg>
        <pc:graphicFrameChg chg="add mod">
          <ac:chgData name="Vikash Kumar" userId="03e49e11632e016c" providerId="LiveId" clId="{47A47289-858E-450E-AC12-D50F62CC90DC}" dt="2024-03-08T15:54:16.678" v="978" actId="255"/>
          <ac:graphicFrameMkLst>
            <pc:docMk/>
            <pc:sldMk cId="3805872682" sldId="278"/>
            <ac:graphicFrameMk id="8" creationId="{71E17C8F-DC37-4F51-B32E-F1B3F79A42BD}"/>
          </ac:graphicFrameMkLst>
        </pc:graphicFrameChg>
        <pc:picChg chg="add mod ord">
          <ac:chgData name="Vikash Kumar" userId="03e49e11632e016c" providerId="LiveId" clId="{47A47289-858E-450E-AC12-D50F62CC90DC}" dt="2024-03-08T12:46:34.368" v="948" actId="1076"/>
          <ac:picMkLst>
            <pc:docMk/>
            <pc:sldMk cId="3805872682" sldId="278"/>
            <ac:picMk id="6" creationId="{E1976687-6C9E-45E6-BE41-AAE7F117E321}"/>
          </ac:picMkLst>
        </pc:picChg>
      </pc:sldChg>
      <pc:sldChg chg="addSp delSp modSp new mod">
        <pc:chgData name="Vikash Kumar" userId="03e49e11632e016c" providerId="LiveId" clId="{47A47289-858E-450E-AC12-D50F62CC90DC}" dt="2024-03-08T16:01:44.463" v="1005" actId="14100"/>
        <pc:sldMkLst>
          <pc:docMk/>
          <pc:sldMk cId="3854175098" sldId="279"/>
        </pc:sldMkLst>
        <pc:spChg chg="del mod">
          <ac:chgData name="Vikash Kumar" userId="03e49e11632e016c" providerId="LiveId" clId="{47A47289-858E-450E-AC12-D50F62CC90DC}" dt="2024-03-08T15:53:02.609" v="973" actId="12084"/>
          <ac:spMkLst>
            <pc:docMk/>
            <pc:sldMk cId="3854175098" sldId="279"/>
            <ac:spMk id="2" creationId="{A5BABF24-D604-4B82-82DE-C3D015A3F1B5}"/>
          </ac:spMkLst>
        </pc:spChg>
        <pc:spChg chg="del mod">
          <ac:chgData name="Vikash Kumar" userId="03e49e11632e016c" providerId="LiveId" clId="{47A47289-858E-450E-AC12-D50F62CC90DC}" dt="2024-03-08T15:58:27.407" v="993" actId="12084"/>
          <ac:spMkLst>
            <pc:docMk/>
            <pc:sldMk cId="3854175098" sldId="279"/>
            <ac:spMk id="3" creationId="{6D0D9A80-FD81-411D-AB5E-6C31A2C2532A}"/>
          </ac:spMkLst>
        </pc:spChg>
        <pc:graphicFrameChg chg="add mod">
          <ac:chgData name="Vikash Kumar" userId="03e49e11632e016c" providerId="LiveId" clId="{47A47289-858E-450E-AC12-D50F62CC90DC}" dt="2024-03-08T15:53:14.865" v="974" actId="2711"/>
          <ac:graphicFrameMkLst>
            <pc:docMk/>
            <pc:sldMk cId="3854175098" sldId="279"/>
            <ac:graphicFrameMk id="4" creationId="{1B6CAC83-43BD-41EA-8CEA-771A8718E9A3}"/>
          </ac:graphicFrameMkLst>
        </pc:graphicFrameChg>
        <pc:graphicFrameChg chg="add mod">
          <ac:chgData name="Vikash Kumar" userId="03e49e11632e016c" providerId="LiveId" clId="{47A47289-858E-450E-AC12-D50F62CC90DC}" dt="2024-03-08T16:01:36.526" v="1004" actId="1076"/>
          <ac:graphicFrameMkLst>
            <pc:docMk/>
            <pc:sldMk cId="3854175098" sldId="279"/>
            <ac:graphicFrameMk id="7" creationId="{FF1EA3E6-B1DD-4132-B16B-35B3A303B6F4}"/>
          </ac:graphicFrameMkLst>
        </pc:graphicFrameChg>
        <pc:picChg chg="add mod modCrop">
          <ac:chgData name="Vikash Kumar" userId="03e49e11632e016c" providerId="LiveId" clId="{47A47289-858E-450E-AC12-D50F62CC90DC}" dt="2024-03-08T16:01:44.463" v="1005" actId="14100"/>
          <ac:picMkLst>
            <pc:docMk/>
            <pc:sldMk cId="3854175098" sldId="279"/>
            <ac:picMk id="6" creationId="{247FE498-A99E-4CB8-B250-3A120BB80F87}"/>
          </ac:picMkLst>
        </pc:picChg>
      </pc:sldChg>
      <pc:sldChg chg="addSp delSp modSp new mod">
        <pc:chgData name="Vikash Kumar" userId="03e49e11632e016c" providerId="LiveId" clId="{47A47289-858E-450E-AC12-D50F62CC90DC}" dt="2024-03-08T16:10:38.858" v="1032" actId="2711"/>
        <pc:sldMkLst>
          <pc:docMk/>
          <pc:sldMk cId="3769017409" sldId="280"/>
        </pc:sldMkLst>
        <pc:spChg chg="del mod">
          <ac:chgData name="Vikash Kumar" userId="03e49e11632e016c" providerId="LiveId" clId="{47A47289-858E-450E-AC12-D50F62CC90DC}" dt="2024-03-08T16:09:08.357" v="1021" actId="12084"/>
          <ac:spMkLst>
            <pc:docMk/>
            <pc:sldMk cId="3769017409" sldId="280"/>
            <ac:spMk id="2" creationId="{98078B44-B7FA-47E7-9EBE-33D698D05370}"/>
          </ac:spMkLst>
        </pc:spChg>
        <pc:spChg chg="del mod">
          <ac:chgData name="Vikash Kumar" userId="03e49e11632e016c" providerId="LiveId" clId="{47A47289-858E-450E-AC12-D50F62CC90DC}" dt="2024-03-08T16:10:21.911" v="1028" actId="12084"/>
          <ac:spMkLst>
            <pc:docMk/>
            <pc:sldMk cId="3769017409" sldId="280"/>
            <ac:spMk id="3" creationId="{7FDD6ABA-D55E-4961-A83F-3A1FDED1C584}"/>
          </ac:spMkLst>
        </pc:spChg>
        <pc:graphicFrameChg chg="add mod">
          <ac:chgData name="Vikash Kumar" userId="03e49e11632e016c" providerId="LiveId" clId="{47A47289-858E-450E-AC12-D50F62CC90DC}" dt="2024-03-08T16:09:23.776" v="1022" actId="2711"/>
          <ac:graphicFrameMkLst>
            <pc:docMk/>
            <pc:sldMk cId="3769017409" sldId="280"/>
            <ac:graphicFrameMk id="6" creationId="{D691026A-DE96-45A0-AF85-C27EA41C0F30}"/>
          </ac:graphicFrameMkLst>
        </pc:graphicFrameChg>
        <pc:graphicFrameChg chg="add mod">
          <ac:chgData name="Vikash Kumar" userId="03e49e11632e016c" providerId="LiveId" clId="{47A47289-858E-450E-AC12-D50F62CC90DC}" dt="2024-03-08T16:10:38.858" v="1032" actId="2711"/>
          <ac:graphicFrameMkLst>
            <pc:docMk/>
            <pc:sldMk cId="3769017409" sldId="280"/>
            <ac:graphicFrameMk id="7" creationId="{D8B6F61D-6CC7-464F-9236-2A8F2623CF7D}"/>
          </ac:graphicFrameMkLst>
        </pc:graphicFrameChg>
        <pc:picChg chg="add mod modCrop">
          <ac:chgData name="Vikash Kumar" userId="03e49e11632e016c" providerId="LiveId" clId="{47A47289-858E-450E-AC12-D50F62CC90DC}" dt="2024-03-08T16:08:40.125" v="1019" actId="1440"/>
          <ac:picMkLst>
            <pc:docMk/>
            <pc:sldMk cId="3769017409" sldId="280"/>
            <ac:picMk id="5" creationId="{B5299769-5EF5-4A83-B469-D7005C7A755B}"/>
          </ac:picMkLst>
        </pc:picChg>
      </pc:sldChg>
      <pc:sldChg chg="addSp delSp modSp new mod">
        <pc:chgData name="Vikash Kumar" userId="03e49e11632e016c" providerId="LiveId" clId="{47A47289-858E-450E-AC12-D50F62CC90DC}" dt="2024-03-08T16:13:21.812" v="1058" actId="1440"/>
        <pc:sldMkLst>
          <pc:docMk/>
          <pc:sldMk cId="3075076032" sldId="281"/>
        </pc:sldMkLst>
        <pc:spChg chg="del mod">
          <ac:chgData name="Vikash Kumar" userId="03e49e11632e016c" providerId="LiveId" clId="{47A47289-858E-450E-AC12-D50F62CC90DC}" dt="2024-03-08T16:12:25.943" v="1044" actId="12084"/>
          <ac:spMkLst>
            <pc:docMk/>
            <pc:sldMk cId="3075076032" sldId="281"/>
            <ac:spMk id="2" creationId="{603F2606-EEB0-44B7-8704-551BB0A502F6}"/>
          </ac:spMkLst>
        </pc:spChg>
        <pc:spChg chg="del mod">
          <ac:chgData name="Vikash Kumar" userId="03e49e11632e016c" providerId="LiveId" clId="{47A47289-858E-450E-AC12-D50F62CC90DC}" dt="2024-03-08T16:12:52.958" v="1049" actId="12084"/>
          <ac:spMkLst>
            <pc:docMk/>
            <pc:sldMk cId="3075076032" sldId="281"/>
            <ac:spMk id="3" creationId="{F1965C30-9C9C-498F-8072-FA307CF08CC3}"/>
          </ac:spMkLst>
        </pc:spChg>
        <pc:graphicFrameChg chg="add mod">
          <ac:chgData name="Vikash Kumar" userId="03e49e11632e016c" providerId="LiveId" clId="{47A47289-858E-450E-AC12-D50F62CC90DC}" dt="2024-03-08T16:12:32.424" v="1045" actId="2711"/>
          <ac:graphicFrameMkLst>
            <pc:docMk/>
            <pc:sldMk cId="3075076032" sldId="281"/>
            <ac:graphicFrameMk id="6" creationId="{830832C7-656D-4AB6-A346-E5C5DA22F5DE}"/>
          </ac:graphicFrameMkLst>
        </pc:graphicFrameChg>
        <pc:graphicFrameChg chg="add mod">
          <ac:chgData name="Vikash Kumar" userId="03e49e11632e016c" providerId="LiveId" clId="{47A47289-858E-450E-AC12-D50F62CC90DC}" dt="2024-03-08T16:13:10.739" v="1056" actId="1076"/>
          <ac:graphicFrameMkLst>
            <pc:docMk/>
            <pc:sldMk cId="3075076032" sldId="281"/>
            <ac:graphicFrameMk id="7" creationId="{F72F7A64-9D7E-4F3C-93A0-4F323B676818}"/>
          </ac:graphicFrameMkLst>
        </pc:graphicFrameChg>
        <pc:picChg chg="add mod modCrop">
          <ac:chgData name="Vikash Kumar" userId="03e49e11632e016c" providerId="LiveId" clId="{47A47289-858E-450E-AC12-D50F62CC90DC}" dt="2024-03-08T16:13:21.812" v="1058" actId="1440"/>
          <ac:picMkLst>
            <pc:docMk/>
            <pc:sldMk cId="3075076032" sldId="281"/>
            <ac:picMk id="5" creationId="{F33BC4CC-BA61-4F52-8E1F-A161E483E4E4}"/>
          </ac:picMkLst>
        </pc:picChg>
      </pc:sldChg>
      <pc:sldChg chg="addSp delSp modSp new mod">
        <pc:chgData name="Vikash Kumar" userId="03e49e11632e016c" providerId="LiveId" clId="{47A47289-858E-450E-AC12-D50F62CC90DC}" dt="2024-03-08T16:50:48.464" v="1102" actId="14100"/>
        <pc:sldMkLst>
          <pc:docMk/>
          <pc:sldMk cId="795150328" sldId="282"/>
        </pc:sldMkLst>
        <pc:spChg chg="del mod">
          <ac:chgData name="Vikash Kumar" userId="03e49e11632e016c" providerId="LiveId" clId="{47A47289-858E-450E-AC12-D50F62CC90DC}" dt="2024-03-08T16:38:45.353" v="1065" actId="12084"/>
          <ac:spMkLst>
            <pc:docMk/>
            <pc:sldMk cId="795150328" sldId="282"/>
            <ac:spMk id="2" creationId="{48D495C9-F4AE-4C7D-A334-07FFB298BD03}"/>
          </ac:spMkLst>
        </pc:spChg>
        <pc:spChg chg="del mod">
          <ac:chgData name="Vikash Kumar" userId="03e49e11632e016c" providerId="LiveId" clId="{47A47289-858E-450E-AC12-D50F62CC90DC}" dt="2024-03-08T16:42:51.980" v="1075" actId="12084"/>
          <ac:spMkLst>
            <pc:docMk/>
            <pc:sldMk cId="795150328" sldId="282"/>
            <ac:spMk id="3" creationId="{D735C7BF-8CAE-478B-A521-3A1A04AACCC2}"/>
          </ac:spMkLst>
        </pc:spChg>
        <pc:spChg chg="add del mod">
          <ac:chgData name="Vikash Kumar" userId="03e49e11632e016c" providerId="LiveId" clId="{47A47289-858E-450E-AC12-D50F62CC90DC}" dt="2024-03-08T16:50:10.715" v="1097" actId="478"/>
          <ac:spMkLst>
            <pc:docMk/>
            <pc:sldMk cId="795150328" sldId="282"/>
            <ac:spMk id="6" creationId="{429A46D6-9D2E-4B36-B0E3-8FD06BED44C5}"/>
          </ac:spMkLst>
        </pc:spChg>
        <pc:graphicFrameChg chg="add mod modGraphic">
          <ac:chgData name="Vikash Kumar" userId="03e49e11632e016c" providerId="LiveId" clId="{47A47289-858E-450E-AC12-D50F62CC90DC}" dt="2024-03-08T16:39:23.492" v="1068" actId="207"/>
          <ac:graphicFrameMkLst>
            <pc:docMk/>
            <pc:sldMk cId="795150328" sldId="282"/>
            <ac:graphicFrameMk id="4" creationId="{3512B9CB-D6E8-4A1D-9F45-9B2D670E1E74}"/>
          </ac:graphicFrameMkLst>
        </pc:graphicFrameChg>
        <pc:graphicFrameChg chg="add mod">
          <ac:chgData name="Vikash Kumar" userId="03e49e11632e016c" providerId="LiveId" clId="{47A47289-858E-450E-AC12-D50F62CC90DC}" dt="2024-03-08T16:46:43.296" v="1093" actId="14100"/>
          <ac:graphicFrameMkLst>
            <pc:docMk/>
            <pc:sldMk cId="795150328" sldId="282"/>
            <ac:graphicFrameMk id="5" creationId="{5D19C029-0B3B-40B9-AF6A-C5C54856C17D}"/>
          </ac:graphicFrameMkLst>
        </pc:graphicFrameChg>
        <pc:picChg chg="add mod">
          <ac:chgData name="Vikash Kumar" userId="03e49e11632e016c" providerId="LiveId" clId="{47A47289-858E-450E-AC12-D50F62CC90DC}" dt="2024-03-08T16:50:48.464" v="1102" actId="14100"/>
          <ac:picMkLst>
            <pc:docMk/>
            <pc:sldMk cId="795150328" sldId="282"/>
            <ac:picMk id="8" creationId="{9498BDBD-AD7D-4CFE-BFA9-964C96F8CAEC}"/>
          </ac:picMkLst>
        </pc:picChg>
      </pc:sldChg>
      <pc:sldChg chg="addSp delSp modSp new mod">
        <pc:chgData name="Vikash Kumar" userId="03e49e11632e016c" providerId="LiveId" clId="{47A47289-858E-450E-AC12-D50F62CC90DC}" dt="2024-03-09T07:31:36.551" v="1130" actId="1440"/>
        <pc:sldMkLst>
          <pc:docMk/>
          <pc:sldMk cId="3442737228" sldId="283"/>
        </pc:sldMkLst>
        <pc:spChg chg="del mod">
          <ac:chgData name="Vikash Kumar" userId="03e49e11632e016c" providerId="LiveId" clId="{47A47289-858E-450E-AC12-D50F62CC90DC}" dt="2024-03-09T07:28:58.718" v="1111" actId="12084"/>
          <ac:spMkLst>
            <pc:docMk/>
            <pc:sldMk cId="3442737228" sldId="283"/>
            <ac:spMk id="2" creationId="{BFDDE128-E4E7-4ECB-B2B6-325966141612}"/>
          </ac:spMkLst>
        </pc:spChg>
        <pc:spChg chg="del mod">
          <ac:chgData name="Vikash Kumar" userId="03e49e11632e016c" providerId="LiveId" clId="{47A47289-858E-450E-AC12-D50F62CC90DC}" dt="2024-03-09T07:30:07.667" v="1117" actId="12084"/>
          <ac:spMkLst>
            <pc:docMk/>
            <pc:sldMk cId="3442737228" sldId="283"/>
            <ac:spMk id="3" creationId="{A6B9E637-FEFD-4401-871C-5FE2B4306CF9}"/>
          </ac:spMkLst>
        </pc:spChg>
        <pc:graphicFrameChg chg="add mod">
          <ac:chgData name="Vikash Kumar" userId="03e49e11632e016c" providerId="LiveId" clId="{47A47289-858E-450E-AC12-D50F62CC90DC}" dt="2024-03-09T07:29:16.241" v="1113" actId="12269"/>
          <ac:graphicFrameMkLst>
            <pc:docMk/>
            <pc:sldMk cId="3442737228" sldId="283"/>
            <ac:graphicFrameMk id="4" creationId="{8FBF5F57-1825-4378-83C9-905ADBA76423}"/>
          </ac:graphicFrameMkLst>
        </pc:graphicFrameChg>
        <pc:graphicFrameChg chg="add mod">
          <ac:chgData name="Vikash Kumar" userId="03e49e11632e016c" providerId="LiveId" clId="{47A47289-858E-450E-AC12-D50F62CC90DC}" dt="2024-03-09T07:30:24.439" v="1120" actId="2711"/>
          <ac:graphicFrameMkLst>
            <pc:docMk/>
            <pc:sldMk cId="3442737228" sldId="283"/>
            <ac:graphicFrameMk id="5" creationId="{CA70F341-91E9-461A-B3DD-C5B02B2312B6}"/>
          </ac:graphicFrameMkLst>
        </pc:graphicFrameChg>
        <pc:picChg chg="add mod modCrop">
          <ac:chgData name="Vikash Kumar" userId="03e49e11632e016c" providerId="LiveId" clId="{47A47289-858E-450E-AC12-D50F62CC90DC}" dt="2024-03-09T07:31:36.551" v="1130" actId="1440"/>
          <ac:picMkLst>
            <pc:docMk/>
            <pc:sldMk cId="3442737228" sldId="283"/>
            <ac:picMk id="7" creationId="{4ED35993-107C-48D5-8443-BB819F574290}"/>
          </ac:picMkLst>
        </pc:picChg>
      </pc:sldChg>
      <pc:sldChg chg="addSp delSp modSp new mod">
        <pc:chgData name="Vikash Kumar" userId="03e49e11632e016c" providerId="LiveId" clId="{47A47289-858E-450E-AC12-D50F62CC90DC}" dt="2024-03-09T08:28:23.139" v="1224" actId="12269"/>
        <pc:sldMkLst>
          <pc:docMk/>
          <pc:sldMk cId="3076482833" sldId="284"/>
        </pc:sldMkLst>
        <pc:spChg chg="del mod">
          <ac:chgData name="Vikash Kumar" userId="03e49e11632e016c" providerId="LiveId" clId="{47A47289-858E-450E-AC12-D50F62CC90DC}" dt="2024-03-09T08:18:15.448" v="1133" actId="12084"/>
          <ac:spMkLst>
            <pc:docMk/>
            <pc:sldMk cId="3076482833" sldId="284"/>
            <ac:spMk id="2" creationId="{6BEFED4D-CEA1-43B2-AC06-2FC2FA2DFB73}"/>
          </ac:spMkLst>
        </pc:spChg>
        <pc:spChg chg="del">
          <ac:chgData name="Vikash Kumar" userId="03e49e11632e016c" providerId="LiveId" clId="{47A47289-858E-450E-AC12-D50F62CC90DC}" dt="2024-03-09T08:18:47.167" v="1135" actId="22"/>
          <ac:spMkLst>
            <pc:docMk/>
            <pc:sldMk cId="3076482833" sldId="284"/>
            <ac:spMk id="3" creationId="{4C3BD7CE-5CD3-4D1D-ABC2-507E6ED3FBD9}"/>
          </ac:spMkLst>
        </pc:spChg>
        <pc:spChg chg="add del mod">
          <ac:chgData name="Vikash Kumar" userId="03e49e11632e016c" providerId="LiveId" clId="{47A47289-858E-450E-AC12-D50F62CC90DC}" dt="2024-03-09T08:28:01.187" v="1219" actId="12084"/>
          <ac:spMkLst>
            <pc:docMk/>
            <pc:sldMk cId="3076482833" sldId="284"/>
            <ac:spMk id="7" creationId="{E9702533-E008-43EF-B346-C81B44AA119B}"/>
          </ac:spMkLst>
        </pc:spChg>
        <pc:graphicFrameChg chg="add mod">
          <ac:chgData name="Vikash Kumar" userId="03e49e11632e016c" providerId="LiveId" clId="{47A47289-858E-450E-AC12-D50F62CC90DC}" dt="2024-03-09T08:18:17.825" v="1134" actId="12269"/>
          <ac:graphicFrameMkLst>
            <pc:docMk/>
            <pc:sldMk cId="3076482833" sldId="284"/>
            <ac:graphicFrameMk id="4" creationId="{B22AF769-F1BE-45C3-86A7-067CCF827175}"/>
          </ac:graphicFrameMkLst>
        </pc:graphicFrameChg>
        <pc:graphicFrameChg chg="add del mod">
          <ac:chgData name="Vikash Kumar" userId="03e49e11632e016c" providerId="LiveId" clId="{47A47289-858E-450E-AC12-D50F62CC90DC}" dt="2024-03-09T08:27:01.410" v="1205" actId="12084"/>
          <ac:graphicFrameMkLst>
            <pc:docMk/>
            <pc:sldMk cId="3076482833" sldId="284"/>
            <ac:graphicFrameMk id="8" creationId="{BE7E8B10-253D-4D47-B90D-C95D1887BD72}"/>
          </ac:graphicFrameMkLst>
        </pc:graphicFrameChg>
        <pc:graphicFrameChg chg="add del mod">
          <ac:chgData name="Vikash Kumar" userId="03e49e11632e016c" providerId="LiveId" clId="{47A47289-858E-450E-AC12-D50F62CC90DC}" dt="2024-03-09T08:27:29.416" v="1210" actId="12084"/>
          <ac:graphicFrameMkLst>
            <pc:docMk/>
            <pc:sldMk cId="3076482833" sldId="284"/>
            <ac:graphicFrameMk id="9" creationId="{0AE8754E-75E2-46C4-A756-A544685D003E}"/>
          </ac:graphicFrameMkLst>
        </pc:graphicFrameChg>
        <pc:graphicFrameChg chg="add mod">
          <ac:chgData name="Vikash Kumar" userId="03e49e11632e016c" providerId="LiveId" clId="{47A47289-858E-450E-AC12-D50F62CC90DC}" dt="2024-03-09T08:28:23.139" v="1224" actId="12269"/>
          <ac:graphicFrameMkLst>
            <pc:docMk/>
            <pc:sldMk cId="3076482833" sldId="284"/>
            <ac:graphicFrameMk id="10" creationId="{DE717DE8-FE4A-4D08-BDF0-08E59C395986}"/>
          </ac:graphicFrameMkLst>
        </pc:graphicFrameChg>
        <pc:picChg chg="add mod ord modCrop">
          <ac:chgData name="Vikash Kumar" userId="03e49e11632e016c" providerId="LiveId" clId="{47A47289-858E-450E-AC12-D50F62CC90DC}" dt="2024-03-09T08:19:06.223" v="1140" actId="1440"/>
          <ac:picMkLst>
            <pc:docMk/>
            <pc:sldMk cId="3076482833" sldId="284"/>
            <ac:picMk id="6" creationId="{3B55F003-D3E5-48AE-951C-F04F1E633F52}"/>
          </ac:picMkLst>
        </pc:picChg>
      </pc:sldChg>
      <pc:sldChg chg="addSp delSp modSp new mod">
        <pc:chgData name="Vikash Kumar" userId="03e49e11632e016c" providerId="LiveId" clId="{47A47289-858E-450E-AC12-D50F62CC90DC}" dt="2024-03-09T09:00:08.884" v="1242" actId="14100"/>
        <pc:sldMkLst>
          <pc:docMk/>
          <pc:sldMk cId="4211079757" sldId="285"/>
        </pc:sldMkLst>
        <pc:spChg chg="del mod">
          <ac:chgData name="Vikash Kumar" userId="03e49e11632e016c" providerId="LiveId" clId="{47A47289-858E-450E-AC12-D50F62CC90DC}" dt="2024-03-09T08:59:33.099" v="1235" actId="12084"/>
          <ac:spMkLst>
            <pc:docMk/>
            <pc:sldMk cId="4211079757" sldId="285"/>
            <ac:spMk id="2" creationId="{E4508144-B728-4870-9460-76CE34BA6E73}"/>
          </ac:spMkLst>
        </pc:spChg>
        <pc:graphicFrameChg chg="add mod">
          <ac:chgData name="Vikash Kumar" userId="03e49e11632e016c" providerId="LiveId" clId="{47A47289-858E-450E-AC12-D50F62CC90DC}" dt="2024-03-09T08:59:47.761" v="1236" actId="12269"/>
          <ac:graphicFrameMkLst>
            <pc:docMk/>
            <pc:sldMk cId="4211079757" sldId="285"/>
            <ac:graphicFrameMk id="6" creationId="{62EBD1A4-6F73-4357-AD9C-E99E3009E234}"/>
          </ac:graphicFrameMkLst>
        </pc:graphicFrameChg>
        <pc:picChg chg="add mod modCrop">
          <ac:chgData name="Vikash Kumar" userId="03e49e11632e016c" providerId="LiveId" clId="{47A47289-858E-450E-AC12-D50F62CC90DC}" dt="2024-03-09T09:00:08.884" v="1242" actId="14100"/>
          <ac:picMkLst>
            <pc:docMk/>
            <pc:sldMk cId="4211079757" sldId="285"/>
            <ac:picMk id="5" creationId="{2B43F850-52B5-465B-8E6C-02E8229D760C}"/>
          </ac:picMkLst>
        </pc:picChg>
      </pc:sldChg>
      <pc:sldChg chg="addSp delSp modSp new mod">
        <pc:chgData name="Vikash Kumar" userId="03e49e11632e016c" providerId="LiveId" clId="{47A47289-858E-450E-AC12-D50F62CC90DC}" dt="2024-03-09T09:20:26.916" v="1265" actId="1076"/>
        <pc:sldMkLst>
          <pc:docMk/>
          <pc:sldMk cId="2698517722" sldId="286"/>
        </pc:sldMkLst>
        <pc:spChg chg="del mod">
          <ac:chgData name="Vikash Kumar" userId="03e49e11632e016c" providerId="LiveId" clId="{47A47289-858E-450E-AC12-D50F62CC90DC}" dt="2024-03-09T09:18:19.282" v="1245" actId="12084"/>
          <ac:spMkLst>
            <pc:docMk/>
            <pc:sldMk cId="2698517722" sldId="286"/>
            <ac:spMk id="2" creationId="{ECF58381-5171-42F1-A8A3-24255B3FA687}"/>
          </ac:spMkLst>
        </pc:spChg>
        <pc:spChg chg="del">
          <ac:chgData name="Vikash Kumar" userId="03e49e11632e016c" providerId="LiveId" clId="{47A47289-858E-450E-AC12-D50F62CC90DC}" dt="2024-03-09T09:18:32.063" v="1247" actId="22"/>
          <ac:spMkLst>
            <pc:docMk/>
            <pc:sldMk cId="2698517722" sldId="286"/>
            <ac:spMk id="3" creationId="{29F325FE-A04B-4286-9F8E-727C982A1C60}"/>
          </ac:spMkLst>
        </pc:spChg>
        <pc:spChg chg="add del mod">
          <ac:chgData name="Vikash Kumar" userId="03e49e11632e016c" providerId="LiveId" clId="{47A47289-858E-450E-AC12-D50F62CC90DC}" dt="2024-03-09T09:20:17.385" v="1262" actId="12084"/>
          <ac:spMkLst>
            <pc:docMk/>
            <pc:sldMk cId="2698517722" sldId="286"/>
            <ac:spMk id="7" creationId="{474CC1DC-BCB1-4FCA-A396-A288BB3E7678}"/>
          </ac:spMkLst>
        </pc:spChg>
        <pc:graphicFrameChg chg="add mod">
          <ac:chgData name="Vikash Kumar" userId="03e49e11632e016c" providerId="LiveId" clId="{47A47289-858E-450E-AC12-D50F62CC90DC}" dt="2024-03-09T09:18:21.057" v="1246" actId="12269"/>
          <ac:graphicFrameMkLst>
            <pc:docMk/>
            <pc:sldMk cId="2698517722" sldId="286"/>
            <ac:graphicFrameMk id="4" creationId="{CE5591B8-1EE0-4AD5-B023-59D71822FA2A}"/>
          </ac:graphicFrameMkLst>
        </pc:graphicFrameChg>
        <pc:graphicFrameChg chg="add mod">
          <ac:chgData name="Vikash Kumar" userId="03e49e11632e016c" providerId="LiveId" clId="{47A47289-858E-450E-AC12-D50F62CC90DC}" dt="2024-03-09T09:20:26.916" v="1265" actId="1076"/>
          <ac:graphicFrameMkLst>
            <pc:docMk/>
            <pc:sldMk cId="2698517722" sldId="286"/>
            <ac:graphicFrameMk id="8" creationId="{2E35BDE5-6464-4AC4-B0E1-230B344BDD71}"/>
          </ac:graphicFrameMkLst>
        </pc:graphicFrameChg>
        <pc:picChg chg="add mod ord modCrop">
          <ac:chgData name="Vikash Kumar" userId="03e49e11632e016c" providerId="LiveId" clId="{47A47289-858E-450E-AC12-D50F62CC90DC}" dt="2024-03-09T09:18:54.644" v="1255" actId="14100"/>
          <ac:picMkLst>
            <pc:docMk/>
            <pc:sldMk cId="2698517722" sldId="286"/>
            <ac:picMk id="6" creationId="{B3A81CA8-A13C-4B35-9444-E37423305019}"/>
          </ac:picMkLst>
        </pc:picChg>
      </pc:sldChg>
      <pc:sldChg chg="addSp delSp modSp new mod">
        <pc:chgData name="Vikash Kumar" userId="03e49e11632e016c" providerId="LiveId" clId="{47A47289-858E-450E-AC12-D50F62CC90DC}" dt="2024-03-09T10:16:32.210" v="1356" actId="20577"/>
        <pc:sldMkLst>
          <pc:docMk/>
          <pc:sldMk cId="3688644446" sldId="287"/>
        </pc:sldMkLst>
        <pc:spChg chg="del mod">
          <ac:chgData name="Vikash Kumar" userId="03e49e11632e016c" providerId="LiveId" clId="{47A47289-858E-450E-AC12-D50F62CC90DC}" dt="2024-03-09T10:07:14.814" v="1339" actId="12084"/>
          <ac:spMkLst>
            <pc:docMk/>
            <pc:sldMk cId="3688644446" sldId="287"/>
            <ac:spMk id="2" creationId="{B4073A63-CCBC-47DD-8C69-6E8B80A2D53D}"/>
          </ac:spMkLst>
        </pc:spChg>
        <pc:spChg chg="del">
          <ac:chgData name="Vikash Kumar" userId="03e49e11632e016c" providerId="LiveId" clId="{47A47289-858E-450E-AC12-D50F62CC90DC}" dt="2024-03-09T10:05:17.162" v="1267" actId="22"/>
          <ac:spMkLst>
            <pc:docMk/>
            <pc:sldMk cId="3688644446" sldId="287"/>
            <ac:spMk id="3" creationId="{AC127209-B4E5-4B8E-835B-4FFC06335828}"/>
          </ac:spMkLst>
        </pc:spChg>
        <pc:spChg chg="add del mod">
          <ac:chgData name="Vikash Kumar" userId="03e49e11632e016c" providerId="LiveId" clId="{47A47289-858E-450E-AC12-D50F62CC90DC}" dt="2024-03-09T10:08:54.249" v="1343" actId="12084"/>
          <ac:spMkLst>
            <pc:docMk/>
            <pc:sldMk cId="3688644446" sldId="287"/>
            <ac:spMk id="7" creationId="{AB6C6C72-E569-40AA-8B05-9140B58208FA}"/>
          </ac:spMkLst>
        </pc:spChg>
        <pc:graphicFrameChg chg="add mod">
          <ac:chgData name="Vikash Kumar" userId="03e49e11632e016c" providerId="LiveId" clId="{47A47289-858E-450E-AC12-D50F62CC90DC}" dt="2024-03-09T10:16:21.547" v="1351" actId="20577"/>
          <ac:graphicFrameMkLst>
            <pc:docMk/>
            <pc:sldMk cId="3688644446" sldId="287"/>
            <ac:graphicFrameMk id="6" creationId="{8456DE05-030E-46AF-833C-CF96B63AB710}"/>
          </ac:graphicFrameMkLst>
        </pc:graphicFrameChg>
        <pc:graphicFrameChg chg="add mod">
          <ac:chgData name="Vikash Kumar" userId="03e49e11632e016c" providerId="LiveId" clId="{47A47289-858E-450E-AC12-D50F62CC90DC}" dt="2024-03-09T10:16:32.210" v="1356" actId="20577"/>
          <ac:graphicFrameMkLst>
            <pc:docMk/>
            <pc:sldMk cId="3688644446" sldId="287"/>
            <ac:graphicFrameMk id="8" creationId="{22AB0A36-8701-4E8A-9C72-DCE7A5AEB18F}"/>
          </ac:graphicFrameMkLst>
        </pc:graphicFrameChg>
        <pc:picChg chg="add mod ord modCrop">
          <ac:chgData name="Vikash Kumar" userId="03e49e11632e016c" providerId="LiveId" clId="{47A47289-858E-450E-AC12-D50F62CC90DC}" dt="2024-03-09T10:05:45.256" v="1274" actId="1076"/>
          <ac:picMkLst>
            <pc:docMk/>
            <pc:sldMk cId="3688644446" sldId="287"/>
            <ac:picMk id="5" creationId="{D481E3E7-D4BF-413D-B68B-703A10DA2815}"/>
          </ac:picMkLst>
        </pc:picChg>
      </pc:sldChg>
      <pc:sldChg chg="addSp delSp modSp new mod">
        <pc:chgData name="Vikash Kumar" userId="03e49e11632e016c" providerId="LiveId" clId="{47A47289-858E-450E-AC12-D50F62CC90DC}" dt="2024-03-09T10:44:47.994" v="1394" actId="12269"/>
        <pc:sldMkLst>
          <pc:docMk/>
          <pc:sldMk cId="3802922950" sldId="288"/>
        </pc:sldMkLst>
        <pc:spChg chg="del mod">
          <ac:chgData name="Vikash Kumar" userId="03e49e11632e016c" providerId="LiveId" clId="{47A47289-858E-450E-AC12-D50F62CC90DC}" dt="2024-03-09T10:44:46.125" v="1393" actId="12084"/>
          <ac:spMkLst>
            <pc:docMk/>
            <pc:sldMk cId="3802922950" sldId="288"/>
            <ac:spMk id="2" creationId="{016B9185-C127-49A7-BB59-DA4A39622E0C}"/>
          </ac:spMkLst>
        </pc:spChg>
        <pc:spChg chg="del mod">
          <ac:chgData name="Vikash Kumar" userId="03e49e11632e016c" providerId="LiveId" clId="{47A47289-858E-450E-AC12-D50F62CC90DC}" dt="2024-03-09T10:41:50.525" v="1386" actId="12084"/>
          <ac:spMkLst>
            <pc:docMk/>
            <pc:sldMk cId="3802922950" sldId="288"/>
            <ac:spMk id="3" creationId="{14385B6E-04C6-4A8F-8CC3-C24A1D0B3C5F}"/>
          </ac:spMkLst>
        </pc:spChg>
        <pc:graphicFrameChg chg="add mod">
          <ac:chgData name="Vikash Kumar" userId="03e49e11632e016c" providerId="LiveId" clId="{47A47289-858E-450E-AC12-D50F62CC90DC}" dt="2024-03-09T10:42:09.706" v="1391" actId="12269"/>
          <ac:graphicFrameMkLst>
            <pc:docMk/>
            <pc:sldMk cId="3802922950" sldId="288"/>
            <ac:graphicFrameMk id="8" creationId="{61E810B3-E8AD-4F26-B06C-F7A41C135879}"/>
          </ac:graphicFrameMkLst>
        </pc:graphicFrameChg>
        <pc:graphicFrameChg chg="add mod">
          <ac:chgData name="Vikash Kumar" userId="03e49e11632e016c" providerId="LiveId" clId="{47A47289-858E-450E-AC12-D50F62CC90DC}" dt="2024-03-09T10:44:47.994" v="1394" actId="12269"/>
          <ac:graphicFrameMkLst>
            <pc:docMk/>
            <pc:sldMk cId="3802922950" sldId="288"/>
            <ac:graphicFrameMk id="9" creationId="{910E7211-3711-4BDC-B17C-AD52E9077A3A}"/>
          </ac:graphicFrameMkLst>
        </pc:graphicFrameChg>
        <pc:picChg chg="add del mod modCrop">
          <ac:chgData name="Vikash Kumar" userId="03e49e11632e016c" providerId="LiveId" clId="{47A47289-858E-450E-AC12-D50F62CC90DC}" dt="2024-03-09T10:35:10.213" v="1369" actId="478"/>
          <ac:picMkLst>
            <pc:docMk/>
            <pc:sldMk cId="3802922950" sldId="288"/>
            <ac:picMk id="5" creationId="{E953C781-7EAE-4B4F-AF36-20F57DBF2B6F}"/>
          </ac:picMkLst>
        </pc:picChg>
        <pc:picChg chg="add mod modCrop">
          <ac:chgData name="Vikash Kumar" userId="03e49e11632e016c" providerId="LiveId" clId="{47A47289-858E-450E-AC12-D50F62CC90DC}" dt="2024-03-09T10:35:48.551" v="1380" actId="14100"/>
          <ac:picMkLst>
            <pc:docMk/>
            <pc:sldMk cId="3802922950" sldId="288"/>
            <ac:picMk id="7" creationId="{1D76A43D-47D8-44FE-B0BD-8E0F3D3F3099}"/>
          </ac:picMkLst>
        </pc:picChg>
      </pc:sldChg>
      <pc:sldChg chg="addSp delSp modSp new mod">
        <pc:chgData name="Vikash Kumar" userId="03e49e11632e016c" providerId="LiveId" clId="{47A47289-858E-450E-AC12-D50F62CC90DC}" dt="2024-03-09T11:07:12.737" v="1421" actId="14100"/>
        <pc:sldMkLst>
          <pc:docMk/>
          <pc:sldMk cId="840631675" sldId="289"/>
        </pc:sldMkLst>
        <pc:spChg chg="del mod">
          <ac:chgData name="Vikash Kumar" userId="03e49e11632e016c" providerId="LiveId" clId="{47A47289-858E-450E-AC12-D50F62CC90DC}" dt="2024-03-09T11:06:23.122" v="1405" actId="12084"/>
          <ac:spMkLst>
            <pc:docMk/>
            <pc:sldMk cId="840631675" sldId="289"/>
            <ac:spMk id="2" creationId="{8CCDCADC-BD7C-4900-8DDB-7D2E6C67BE75}"/>
          </ac:spMkLst>
        </pc:spChg>
        <pc:spChg chg="del">
          <ac:chgData name="Vikash Kumar" userId="03e49e11632e016c" providerId="LiveId" clId="{47A47289-858E-450E-AC12-D50F62CC90DC}" dt="2024-03-09T11:05:08.313" v="1396" actId="22"/>
          <ac:spMkLst>
            <pc:docMk/>
            <pc:sldMk cId="840631675" sldId="289"/>
            <ac:spMk id="3" creationId="{D1F938D0-99B3-4AC2-81A0-1AA7408B1D42}"/>
          </ac:spMkLst>
        </pc:spChg>
        <pc:spChg chg="add del mod">
          <ac:chgData name="Vikash Kumar" userId="03e49e11632e016c" providerId="LiveId" clId="{47A47289-858E-450E-AC12-D50F62CC90DC}" dt="2024-03-09T11:07:07.399" v="1419" actId="12084"/>
          <ac:spMkLst>
            <pc:docMk/>
            <pc:sldMk cId="840631675" sldId="289"/>
            <ac:spMk id="6" creationId="{4F758FBA-3215-420B-AD21-E4DCEAF53EE9}"/>
          </ac:spMkLst>
        </pc:spChg>
        <pc:graphicFrameChg chg="add mod">
          <ac:chgData name="Vikash Kumar" userId="03e49e11632e016c" providerId="LiveId" clId="{47A47289-858E-450E-AC12-D50F62CC90DC}" dt="2024-03-09T11:06:32.889" v="1417" actId="20577"/>
          <ac:graphicFrameMkLst>
            <pc:docMk/>
            <pc:sldMk cId="840631675" sldId="289"/>
            <ac:graphicFrameMk id="7" creationId="{9F25A3AA-F35C-4EEF-8647-835019AE9555}"/>
          </ac:graphicFrameMkLst>
        </pc:graphicFrameChg>
        <pc:graphicFrameChg chg="add mod">
          <ac:chgData name="Vikash Kumar" userId="03e49e11632e016c" providerId="LiveId" clId="{47A47289-858E-450E-AC12-D50F62CC90DC}" dt="2024-03-09T11:07:12.737" v="1421" actId="14100"/>
          <ac:graphicFrameMkLst>
            <pc:docMk/>
            <pc:sldMk cId="840631675" sldId="289"/>
            <ac:graphicFrameMk id="8" creationId="{CBA00F4C-D4B1-49D3-ADFF-CF61F2FF2888}"/>
          </ac:graphicFrameMkLst>
        </pc:graphicFrameChg>
        <pc:picChg chg="add mod ord modCrop">
          <ac:chgData name="Vikash Kumar" userId="03e49e11632e016c" providerId="LiveId" clId="{47A47289-858E-450E-AC12-D50F62CC90DC}" dt="2024-03-09T11:05:35.997" v="1402" actId="14100"/>
          <ac:picMkLst>
            <pc:docMk/>
            <pc:sldMk cId="840631675" sldId="289"/>
            <ac:picMk id="5" creationId="{A6388FC6-DBC1-48BC-83B1-1F8D16D17823}"/>
          </ac:picMkLst>
        </pc:picChg>
      </pc:sldChg>
      <pc:sldChg chg="addSp delSp modSp new mod">
        <pc:chgData name="Vikash Kumar" userId="03e49e11632e016c" providerId="LiveId" clId="{47A47289-858E-450E-AC12-D50F62CC90DC}" dt="2024-03-09T11:16:45.039" v="1445" actId="1076"/>
        <pc:sldMkLst>
          <pc:docMk/>
          <pc:sldMk cId="4196870102" sldId="290"/>
        </pc:sldMkLst>
        <pc:spChg chg="del mod">
          <ac:chgData name="Vikash Kumar" userId="03e49e11632e016c" providerId="LiveId" clId="{47A47289-858E-450E-AC12-D50F62CC90DC}" dt="2024-03-09T11:15:19.549" v="1433" actId="12084"/>
          <ac:spMkLst>
            <pc:docMk/>
            <pc:sldMk cId="4196870102" sldId="290"/>
            <ac:spMk id="2" creationId="{A964E05B-FB0D-4288-B664-26B29BD0AED7}"/>
          </ac:spMkLst>
        </pc:spChg>
        <pc:spChg chg="del">
          <ac:chgData name="Vikash Kumar" userId="03e49e11632e016c" providerId="LiveId" clId="{47A47289-858E-450E-AC12-D50F62CC90DC}" dt="2024-03-09T11:11:00.913" v="1423" actId="22"/>
          <ac:spMkLst>
            <pc:docMk/>
            <pc:sldMk cId="4196870102" sldId="290"/>
            <ac:spMk id="3" creationId="{1DEAD4C0-4F6D-4EFF-9CD6-D015CD5F591F}"/>
          </ac:spMkLst>
        </pc:spChg>
        <pc:spChg chg="add del mod">
          <ac:chgData name="Vikash Kumar" userId="03e49e11632e016c" providerId="LiveId" clId="{47A47289-858E-450E-AC12-D50F62CC90DC}" dt="2024-03-09T11:16:09.452" v="1438" actId="12084"/>
          <ac:spMkLst>
            <pc:docMk/>
            <pc:sldMk cId="4196870102" sldId="290"/>
            <ac:spMk id="7" creationId="{33D8DAED-2E02-4B86-A0F6-ACD5601080E6}"/>
          </ac:spMkLst>
        </pc:spChg>
        <pc:graphicFrameChg chg="add mod">
          <ac:chgData name="Vikash Kumar" userId="03e49e11632e016c" providerId="LiveId" clId="{47A47289-858E-450E-AC12-D50F62CC90DC}" dt="2024-03-09T11:15:21.686" v="1434" actId="12269"/>
          <ac:graphicFrameMkLst>
            <pc:docMk/>
            <pc:sldMk cId="4196870102" sldId="290"/>
            <ac:graphicFrameMk id="6" creationId="{03A9DC12-1EE7-4244-B7F8-B6CE66F21702}"/>
          </ac:graphicFrameMkLst>
        </pc:graphicFrameChg>
        <pc:graphicFrameChg chg="add mod">
          <ac:chgData name="Vikash Kumar" userId="03e49e11632e016c" providerId="LiveId" clId="{47A47289-858E-450E-AC12-D50F62CC90DC}" dt="2024-03-09T11:16:36.468" v="1443" actId="14100"/>
          <ac:graphicFrameMkLst>
            <pc:docMk/>
            <pc:sldMk cId="4196870102" sldId="290"/>
            <ac:graphicFrameMk id="8" creationId="{73882A49-8251-4058-A244-0D5F16DF9860}"/>
          </ac:graphicFrameMkLst>
        </pc:graphicFrameChg>
        <pc:picChg chg="add mod ord modCrop">
          <ac:chgData name="Vikash Kumar" userId="03e49e11632e016c" providerId="LiveId" clId="{47A47289-858E-450E-AC12-D50F62CC90DC}" dt="2024-03-09T11:16:45.039" v="1445" actId="1076"/>
          <ac:picMkLst>
            <pc:docMk/>
            <pc:sldMk cId="4196870102" sldId="290"/>
            <ac:picMk id="5" creationId="{99A990EC-46DC-4E90-B421-FD0EE3CA717E}"/>
          </ac:picMkLst>
        </pc:picChg>
      </pc:sldChg>
      <pc:sldChg chg="addSp delSp modSp new mod">
        <pc:chgData name="Vikash Kumar" userId="03e49e11632e016c" providerId="LiveId" clId="{47A47289-858E-450E-AC12-D50F62CC90DC}" dt="2024-03-10T14:56:10.467" v="1844" actId="20578"/>
        <pc:sldMkLst>
          <pc:docMk/>
          <pc:sldMk cId="2960484287" sldId="291"/>
        </pc:sldMkLst>
        <pc:spChg chg="del mod">
          <ac:chgData name="Vikash Kumar" userId="03e49e11632e016c" providerId="LiveId" clId="{47A47289-858E-450E-AC12-D50F62CC90DC}" dt="2024-03-10T10:16:00.279" v="1448" actId="12084"/>
          <ac:spMkLst>
            <pc:docMk/>
            <pc:sldMk cId="2960484287" sldId="291"/>
            <ac:spMk id="2" creationId="{52BB5B1D-63CD-467C-93FF-6257728A0FDC}"/>
          </ac:spMkLst>
        </pc:spChg>
        <pc:spChg chg="del mod">
          <ac:chgData name="Vikash Kumar" userId="03e49e11632e016c" providerId="LiveId" clId="{47A47289-858E-450E-AC12-D50F62CC90DC}" dt="2024-03-10T10:19:34.652" v="1472" actId="12084"/>
          <ac:spMkLst>
            <pc:docMk/>
            <pc:sldMk cId="2960484287" sldId="291"/>
            <ac:spMk id="3" creationId="{E8A83292-E977-4F30-91B4-A7A48523AD6E}"/>
          </ac:spMkLst>
        </pc:spChg>
        <pc:spChg chg="add del mod">
          <ac:chgData name="Vikash Kumar" userId="03e49e11632e016c" providerId="LiveId" clId="{47A47289-858E-450E-AC12-D50F62CC90DC}" dt="2024-03-10T10:29:00.441" v="1624" actId="12084"/>
          <ac:spMkLst>
            <pc:docMk/>
            <pc:sldMk cId="2960484287" sldId="291"/>
            <ac:spMk id="6" creationId="{C759D8BF-4AE6-45C1-A5DE-8C9222778916}"/>
          </ac:spMkLst>
        </pc:spChg>
        <pc:graphicFrameChg chg="add mod modGraphic">
          <ac:chgData name="Vikash Kumar" userId="03e49e11632e016c" providerId="LiveId" clId="{47A47289-858E-450E-AC12-D50F62CC90DC}" dt="2024-03-10T10:16:29.660" v="1456" actId="404"/>
          <ac:graphicFrameMkLst>
            <pc:docMk/>
            <pc:sldMk cId="2960484287" sldId="291"/>
            <ac:graphicFrameMk id="4" creationId="{FC2CA1D5-5321-4C40-A19F-01ED5BD423CB}"/>
          </ac:graphicFrameMkLst>
        </pc:graphicFrameChg>
        <pc:graphicFrameChg chg="add mod modGraphic">
          <ac:chgData name="Vikash Kumar" userId="03e49e11632e016c" providerId="LiveId" clId="{47A47289-858E-450E-AC12-D50F62CC90DC}" dt="2024-03-10T14:56:10.467" v="1844" actId="20578"/>
          <ac:graphicFrameMkLst>
            <pc:docMk/>
            <pc:sldMk cId="2960484287" sldId="291"/>
            <ac:graphicFrameMk id="5" creationId="{82C583D9-DBA2-4DD1-8832-7A4C0DC3A7F3}"/>
          </ac:graphicFrameMkLst>
        </pc:graphicFrameChg>
        <pc:graphicFrameChg chg="add mod">
          <ac:chgData name="Vikash Kumar" userId="03e49e11632e016c" providerId="LiveId" clId="{47A47289-858E-450E-AC12-D50F62CC90DC}" dt="2024-03-10T10:29:16.738" v="1628" actId="14100"/>
          <ac:graphicFrameMkLst>
            <pc:docMk/>
            <pc:sldMk cId="2960484287" sldId="291"/>
            <ac:graphicFrameMk id="7" creationId="{17A69DB2-9939-4A8F-BE1F-0075828E8933}"/>
          </ac:graphicFrameMkLst>
        </pc:graphicFrameChg>
      </pc:sldChg>
      <pc:sldChg chg="addSp delSp modSp new mod">
        <pc:chgData name="Vikash Kumar" userId="03e49e11632e016c" providerId="LiveId" clId="{47A47289-858E-450E-AC12-D50F62CC90DC}" dt="2024-03-10T10:51:53.575" v="1657" actId="1076"/>
        <pc:sldMkLst>
          <pc:docMk/>
          <pc:sldMk cId="4270941105" sldId="292"/>
        </pc:sldMkLst>
        <pc:spChg chg="del mod">
          <ac:chgData name="Vikash Kumar" userId="03e49e11632e016c" providerId="LiveId" clId="{47A47289-858E-450E-AC12-D50F62CC90DC}" dt="2024-03-10T10:44:44.470" v="1631" actId="12084"/>
          <ac:spMkLst>
            <pc:docMk/>
            <pc:sldMk cId="4270941105" sldId="292"/>
            <ac:spMk id="2" creationId="{0F6027A8-A4EB-4BE0-AA31-F67A25734EAB}"/>
          </ac:spMkLst>
        </pc:spChg>
        <pc:spChg chg="del mod">
          <ac:chgData name="Vikash Kumar" userId="03e49e11632e016c" providerId="LiveId" clId="{47A47289-858E-450E-AC12-D50F62CC90DC}" dt="2024-03-10T10:48:13.730" v="1638" actId="12084"/>
          <ac:spMkLst>
            <pc:docMk/>
            <pc:sldMk cId="4270941105" sldId="292"/>
            <ac:spMk id="3" creationId="{DF528510-1DC7-4A4E-9058-74579B1DE57E}"/>
          </ac:spMkLst>
        </pc:spChg>
        <pc:spChg chg="add del mod">
          <ac:chgData name="Vikash Kumar" userId="03e49e11632e016c" providerId="LiveId" clId="{47A47289-858E-450E-AC12-D50F62CC90DC}" dt="2024-03-10T10:50:32.229" v="1647" actId="12084"/>
          <ac:spMkLst>
            <pc:docMk/>
            <pc:sldMk cId="4270941105" sldId="292"/>
            <ac:spMk id="6" creationId="{B8D6F51D-715E-4E65-9624-8132345BF9B8}"/>
          </ac:spMkLst>
        </pc:spChg>
        <pc:graphicFrameChg chg="add mod modGraphic">
          <ac:chgData name="Vikash Kumar" userId="03e49e11632e016c" providerId="LiveId" clId="{47A47289-858E-450E-AC12-D50F62CC90DC}" dt="2024-03-10T10:44:58.753" v="1636" actId="2711"/>
          <ac:graphicFrameMkLst>
            <pc:docMk/>
            <pc:sldMk cId="4270941105" sldId="292"/>
            <ac:graphicFrameMk id="4" creationId="{DC8E8683-F283-4E7D-B404-BFFDB6D70B09}"/>
          </ac:graphicFrameMkLst>
        </pc:graphicFrameChg>
        <pc:graphicFrameChg chg="add mod">
          <ac:chgData name="Vikash Kumar" userId="03e49e11632e016c" providerId="LiveId" clId="{47A47289-858E-450E-AC12-D50F62CC90DC}" dt="2024-03-10T10:51:53.575" v="1657" actId="1076"/>
          <ac:graphicFrameMkLst>
            <pc:docMk/>
            <pc:sldMk cId="4270941105" sldId="292"/>
            <ac:graphicFrameMk id="5" creationId="{77314EF3-67A3-42CE-A221-3F1E5FB4D9FC}"/>
          </ac:graphicFrameMkLst>
        </pc:graphicFrameChg>
        <pc:graphicFrameChg chg="add del mod">
          <ac:chgData name="Vikash Kumar" userId="03e49e11632e016c" providerId="LiveId" clId="{47A47289-858E-450E-AC12-D50F62CC90DC}" dt="2024-03-10T10:50:18.458" v="1646" actId="12084"/>
          <ac:graphicFrameMkLst>
            <pc:docMk/>
            <pc:sldMk cId="4270941105" sldId="292"/>
            <ac:graphicFrameMk id="7" creationId="{CD43103F-784E-4D6E-8BEF-C19DB84F57B0}"/>
          </ac:graphicFrameMkLst>
        </pc:graphicFrameChg>
        <pc:graphicFrameChg chg="add mod">
          <ac:chgData name="Vikash Kumar" userId="03e49e11632e016c" providerId="LiveId" clId="{47A47289-858E-450E-AC12-D50F62CC90DC}" dt="2024-03-10T10:51:44.982" v="1655" actId="1076"/>
          <ac:graphicFrameMkLst>
            <pc:docMk/>
            <pc:sldMk cId="4270941105" sldId="292"/>
            <ac:graphicFrameMk id="8" creationId="{D88755D4-7AD5-402E-A3F9-31C14C019D75}"/>
          </ac:graphicFrameMkLst>
        </pc:graphicFrameChg>
      </pc:sldChg>
      <pc:sldChg chg="addSp delSp modSp new mod">
        <pc:chgData name="Vikash Kumar" userId="03e49e11632e016c" providerId="LiveId" clId="{47A47289-858E-450E-AC12-D50F62CC90DC}" dt="2024-03-10T11:15:15.150" v="1708" actId="2711"/>
        <pc:sldMkLst>
          <pc:docMk/>
          <pc:sldMk cId="4166519183" sldId="293"/>
        </pc:sldMkLst>
        <pc:spChg chg="del mod">
          <ac:chgData name="Vikash Kumar" userId="03e49e11632e016c" providerId="LiveId" clId="{47A47289-858E-450E-AC12-D50F62CC90DC}" dt="2024-03-10T11:15:04.948" v="1707" actId="12084"/>
          <ac:spMkLst>
            <pc:docMk/>
            <pc:sldMk cId="4166519183" sldId="293"/>
            <ac:spMk id="2" creationId="{A6723F7C-D562-4DC0-84DF-39E163B266C4}"/>
          </ac:spMkLst>
        </pc:spChg>
        <pc:graphicFrameChg chg="add mod">
          <ac:chgData name="Vikash Kumar" userId="03e49e11632e016c" providerId="LiveId" clId="{47A47289-858E-450E-AC12-D50F62CC90DC}" dt="2024-03-10T11:15:15.150" v="1708" actId="2711"/>
          <ac:graphicFrameMkLst>
            <pc:docMk/>
            <pc:sldMk cId="4166519183" sldId="293"/>
            <ac:graphicFrameMk id="6" creationId="{3B79D1B7-660C-45E3-B7DF-4E81289D3D7A}"/>
          </ac:graphicFrameMkLst>
        </pc:graphicFrameChg>
        <pc:picChg chg="add mod modCrop">
          <ac:chgData name="Vikash Kumar" userId="03e49e11632e016c" providerId="LiveId" clId="{47A47289-858E-450E-AC12-D50F62CC90DC}" dt="2024-03-10T11:13:53.069" v="1676" actId="1440"/>
          <ac:picMkLst>
            <pc:docMk/>
            <pc:sldMk cId="4166519183" sldId="293"/>
            <ac:picMk id="5" creationId="{788707A3-E48D-44E1-A8F5-1958490755BD}"/>
          </ac:picMkLst>
        </pc:picChg>
      </pc:sldChg>
      <pc:sldChg chg="addSp delSp modSp new mod">
        <pc:chgData name="Vikash Kumar" userId="03e49e11632e016c" providerId="LiveId" clId="{47A47289-858E-450E-AC12-D50F62CC90DC}" dt="2024-03-10T11:33:15.668" v="1724" actId="14100"/>
        <pc:sldMkLst>
          <pc:docMk/>
          <pc:sldMk cId="2582782056" sldId="294"/>
        </pc:sldMkLst>
        <pc:spChg chg="del mod">
          <ac:chgData name="Vikash Kumar" userId="03e49e11632e016c" providerId="LiveId" clId="{47A47289-858E-450E-AC12-D50F62CC90DC}" dt="2024-03-10T11:32:27.501" v="1712" actId="12084"/>
          <ac:spMkLst>
            <pc:docMk/>
            <pc:sldMk cId="2582782056" sldId="294"/>
            <ac:spMk id="2" creationId="{9FD3F851-3763-41EF-9584-1E75B9AC8170}"/>
          </ac:spMkLst>
        </pc:spChg>
        <pc:spChg chg="del">
          <ac:chgData name="Vikash Kumar" userId="03e49e11632e016c" providerId="LiveId" clId="{47A47289-858E-450E-AC12-D50F62CC90DC}" dt="2024-03-10T11:31:24.803" v="1710" actId="22"/>
          <ac:spMkLst>
            <pc:docMk/>
            <pc:sldMk cId="2582782056" sldId="294"/>
            <ac:spMk id="3" creationId="{EA3C3042-5CCF-46DB-A1DF-46B1EFF27892}"/>
          </ac:spMkLst>
        </pc:spChg>
        <pc:graphicFrameChg chg="add mod">
          <ac:chgData name="Vikash Kumar" userId="03e49e11632e016c" providerId="LiveId" clId="{47A47289-858E-450E-AC12-D50F62CC90DC}" dt="2024-03-10T11:32:37.917" v="1715" actId="2711"/>
          <ac:graphicFrameMkLst>
            <pc:docMk/>
            <pc:sldMk cId="2582782056" sldId="294"/>
            <ac:graphicFrameMk id="6" creationId="{07DFD208-7644-4C48-8A78-30A033870E75}"/>
          </ac:graphicFrameMkLst>
        </pc:graphicFrameChg>
        <pc:picChg chg="add mod ord modCrop">
          <ac:chgData name="Vikash Kumar" userId="03e49e11632e016c" providerId="LiveId" clId="{47A47289-858E-450E-AC12-D50F62CC90DC}" dt="2024-03-10T11:33:15.668" v="1724" actId="14100"/>
          <ac:picMkLst>
            <pc:docMk/>
            <pc:sldMk cId="2582782056" sldId="294"/>
            <ac:picMk id="5" creationId="{8238ED2E-FEEB-4C0A-9CEB-8879045E6F50}"/>
          </ac:picMkLst>
        </pc:picChg>
      </pc:sldChg>
      <pc:sldChg chg="addSp delSp modSp new mod">
        <pc:chgData name="Vikash Kumar" userId="03e49e11632e016c" providerId="LiveId" clId="{47A47289-858E-450E-AC12-D50F62CC90DC}" dt="2024-03-10T11:54:40.191" v="1741" actId="14100"/>
        <pc:sldMkLst>
          <pc:docMk/>
          <pc:sldMk cId="3490228168" sldId="295"/>
        </pc:sldMkLst>
        <pc:spChg chg="del mod">
          <ac:chgData name="Vikash Kumar" userId="03e49e11632e016c" providerId="LiveId" clId="{47A47289-858E-450E-AC12-D50F62CC90DC}" dt="2024-03-10T11:53:59.174" v="1728" actId="12084"/>
          <ac:spMkLst>
            <pc:docMk/>
            <pc:sldMk cId="3490228168" sldId="295"/>
            <ac:spMk id="2" creationId="{CF0FBB71-D71B-433E-9341-A4CD0E0B897E}"/>
          </ac:spMkLst>
        </pc:spChg>
        <pc:spChg chg="del">
          <ac:chgData name="Vikash Kumar" userId="03e49e11632e016c" providerId="LiveId" clId="{47A47289-858E-450E-AC12-D50F62CC90DC}" dt="2024-03-10T11:53:16.704" v="1726" actId="22"/>
          <ac:spMkLst>
            <pc:docMk/>
            <pc:sldMk cId="3490228168" sldId="295"/>
            <ac:spMk id="3" creationId="{0E3C6DDF-39BB-449B-AA74-FE42CAB51B73}"/>
          </ac:spMkLst>
        </pc:spChg>
        <pc:graphicFrameChg chg="add mod">
          <ac:chgData name="Vikash Kumar" userId="03e49e11632e016c" providerId="LiveId" clId="{47A47289-858E-450E-AC12-D50F62CC90DC}" dt="2024-03-10T11:54:01.777" v="1730" actId="12269"/>
          <ac:graphicFrameMkLst>
            <pc:docMk/>
            <pc:sldMk cId="3490228168" sldId="295"/>
            <ac:graphicFrameMk id="6" creationId="{394F5194-E536-4C2A-96F7-EDA98EFCBCF1}"/>
          </ac:graphicFrameMkLst>
        </pc:graphicFrameChg>
        <pc:picChg chg="add mod ord modCrop">
          <ac:chgData name="Vikash Kumar" userId="03e49e11632e016c" providerId="LiveId" clId="{47A47289-858E-450E-AC12-D50F62CC90DC}" dt="2024-03-10T11:54:40.191" v="1741" actId="14100"/>
          <ac:picMkLst>
            <pc:docMk/>
            <pc:sldMk cId="3490228168" sldId="295"/>
            <ac:picMk id="5" creationId="{E097FF7F-3EBB-48E8-BB53-F2F5E2E9D25A}"/>
          </ac:picMkLst>
        </pc:picChg>
      </pc:sldChg>
      <pc:sldChg chg="addSp delSp modSp new mod ord">
        <pc:chgData name="Vikash Kumar" userId="03e49e11632e016c" providerId="LiveId" clId="{47A47289-858E-450E-AC12-D50F62CC90DC}" dt="2024-03-10T12:01:05.159" v="1763"/>
        <pc:sldMkLst>
          <pc:docMk/>
          <pc:sldMk cId="187214339" sldId="296"/>
        </pc:sldMkLst>
        <pc:spChg chg="del mod">
          <ac:chgData name="Vikash Kumar" userId="03e49e11632e016c" providerId="LiveId" clId="{47A47289-858E-450E-AC12-D50F62CC90DC}" dt="2024-03-10T12:00:52.010" v="1759" actId="12084"/>
          <ac:spMkLst>
            <pc:docMk/>
            <pc:sldMk cId="187214339" sldId="296"/>
            <ac:spMk id="2" creationId="{D714DD0F-AE0F-466F-8C81-0C526FB9E5FE}"/>
          </ac:spMkLst>
        </pc:spChg>
        <pc:graphicFrameChg chg="add mod">
          <ac:chgData name="Vikash Kumar" userId="03e49e11632e016c" providerId="LiveId" clId="{47A47289-858E-450E-AC12-D50F62CC90DC}" dt="2024-03-10T12:00:57.534" v="1761" actId="2711"/>
          <ac:graphicFrameMkLst>
            <pc:docMk/>
            <pc:sldMk cId="187214339" sldId="296"/>
            <ac:graphicFrameMk id="6" creationId="{DA74F485-28F2-4E3F-B2DD-D54A1C35B51A}"/>
          </ac:graphicFrameMkLst>
        </pc:graphicFrameChg>
        <pc:picChg chg="add mod modCrop">
          <ac:chgData name="Vikash Kumar" userId="03e49e11632e016c" providerId="LiveId" clId="{47A47289-858E-450E-AC12-D50F62CC90DC}" dt="2024-03-10T11:59:48.599" v="1757" actId="14100"/>
          <ac:picMkLst>
            <pc:docMk/>
            <pc:sldMk cId="187214339" sldId="296"/>
            <ac:picMk id="5" creationId="{51689A0E-6EE3-4514-B76F-070E0EFB249C}"/>
          </ac:picMkLst>
        </pc:picChg>
      </pc:sldChg>
      <pc:sldChg chg="addSp delSp modSp new mod ord">
        <pc:chgData name="Vikash Kumar" userId="03e49e11632e016c" providerId="LiveId" clId="{47A47289-858E-450E-AC12-D50F62CC90DC}" dt="2024-03-10T12:18:05.350" v="1784" actId="14100"/>
        <pc:sldMkLst>
          <pc:docMk/>
          <pc:sldMk cId="1600965182" sldId="297"/>
        </pc:sldMkLst>
        <pc:spChg chg="del mod">
          <ac:chgData name="Vikash Kumar" userId="03e49e11632e016c" providerId="LiveId" clId="{47A47289-858E-450E-AC12-D50F62CC90DC}" dt="2024-03-10T12:15:23.558" v="1768" actId="12084"/>
          <ac:spMkLst>
            <pc:docMk/>
            <pc:sldMk cId="1600965182" sldId="297"/>
            <ac:spMk id="2" creationId="{F50879A7-EB9E-4FC0-8C60-3132833DEC1C}"/>
          </ac:spMkLst>
        </pc:spChg>
        <pc:spChg chg="del">
          <ac:chgData name="Vikash Kumar" userId="03e49e11632e016c" providerId="LiveId" clId="{47A47289-858E-450E-AC12-D50F62CC90DC}" dt="2024-03-10T12:17:14.531" v="1773" actId="22"/>
          <ac:spMkLst>
            <pc:docMk/>
            <pc:sldMk cId="1600965182" sldId="297"/>
            <ac:spMk id="3" creationId="{3E5B07D6-2AEE-43DF-AC31-BDCF270CBCB0}"/>
          </ac:spMkLst>
        </pc:spChg>
        <pc:graphicFrameChg chg="add mod">
          <ac:chgData name="Vikash Kumar" userId="03e49e11632e016c" providerId="LiveId" clId="{47A47289-858E-450E-AC12-D50F62CC90DC}" dt="2024-03-10T12:16:58.296" v="1772" actId="12269"/>
          <ac:graphicFrameMkLst>
            <pc:docMk/>
            <pc:sldMk cId="1600965182" sldId="297"/>
            <ac:graphicFrameMk id="4" creationId="{5A16723C-4F58-4DD3-8205-60029FB27805}"/>
          </ac:graphicFrameMkLst>
        </pc:graphicFrameChg>
        <pc:picChg chg="add mod ord modCrop">
          <ac:chgData name="Vikash Kumar" userId="03e49e11632e016c" providerId="LiveId" clId="{47A47289-858E-450E-AC12-D50F62CC90DC}" dt="2024-03-10T12:18:05.350" v="1784" actId="14100"/>
          <ac:picMkLst>
            <pc:docMk/>
            <pc:sldMk cId="1600965182" sldId="297"/>
            <ac:picMk id="6" creationId="{13BBC835-7EF2-430E-9623-58CAD676B843}"/>
          </ac:picMkLst>
        </pc:picChg>
      </pc:sldChg>
      <pc:sldChg chg="addSp delSp modSp new mod">
        <pc:chgData name="Vikash Kumar" userId="03e49e11632e016c" providerId="LiveId" clId="{47A47289-858E-450E-AC12-D50F62CC90DC}" dt="2024-03-10T12:23:20.148" v="1798" actId="2711"/>
        <pc:sldMkLst>
          <pc:docMk/>
          <pc:sldMk cId="2470080755" sldId="298"/>
        </pc:sldMkLst>
        <pc:spChg chg="del mod">
          <ac:chgData name="Vikash Kumar" userId="03e49e11632e016c" providerId="LiveId" clId="{47A47289-858E-450E-AC12-D50F62CC90DC}" dt="2024-03-10T12:23:12.168" v="1796" actId="12084"/>
          <ac:spMkLst>
            <pc:docMk/>
            <pc:sldMk cId="2470080755" sldId="298"/>
            <ac:spMk id="2" creationId="{ED02C6E4-04BE-4421-B34E-45F1EF1FB26A}"/>
          </ac:spMkLst>
        </pc:spChg>
        <pc:graphicFrameChg chg="add mod">
          <ac:chgData name="Vikash Kumar" userId="03e49e11632e016c" providerId="LiveId" clId="{47A47289-858E-450E-AC12-D50F62CC90DC}" dt="2024-03-10T12:23:20.148" v="1798" actId="2711"/>
          <ac:graphicFrameMkLst>
            <pc:docMk/>
            <pc:sldMk cId="2470080755" sldId="298"/>
            <ac:graphicFrameMk id="6" creationId="{2DC571FA-3B06-47B8-B7F2-305D9E3FB69D}"/>
          </ac:graphicFrameMkLst>
        </pc:graphicFrameChg>
        <pc:picChg chg="add mod modCrop">
          <ac:chgData name="Vikash Kumar" userId="03e49e11632e016c" providerId="LiveId" clId="{47A47289-858E-450E-AC12-D50F62CC90DC}" dt="2024-03-10T12:22:44.450" v="1794" actId="14100"/>
          <ac:picMkLst>
            <pc:docMk/>
            <pc:sldMk cId="2470080755" sldId="298"/>
            <ac:picMk id="5" creationId="{3EC03169-B3B5-4CFA-9863-3BC231F4B1BF}"/>
          </ac:picMkLst>
        </pc:picChg>
      </pc:sldChg>
      <pc:sldChg chg="addSp delSp modSp new mod">
        <pc:chgData name="Vikash Kumar" userId="03e49e11632e016c" providerId="LiveId" clId="{47A47289-858E-450E-AC12-D50F62CC90DC}" dt="2024-03-10T14:48:51.305" v="1838" actId="2711"/>
        <pc:sldMkLst>
          <pc:docMk/>
          <pc:sldMk cId="3186806153" sldId="299"/>
        </pc:sldMkLst>
        <pc:spChg chg="del mod">
          <ac:chgData name="Vikash Kumar" userId="03e49e11632e016c" providerId="LiveId" clId="{47A47289-858E-450E-AC12-D50F62CC90DC}" dt="2024-03-10T13:02:58.134" v="1808" actId="12084"/>
          <ac:spMkLst>
            <pc:docMk/>
            <pc:sldMk cId="3186806153" sldId="299"/>
            <ac:spMk id="2" creationId="{97D94557-8C27-45C6-BAA0-698B6F45CA96}"/>
          </ac:spMkLst>
        </pc:spChg>
        <pc:spChg chg="del">
          <ac:chgData name="Vikash Kumar" userId="03e49e11632e016c" providerId="LiveId" clId="{47A47289-858E-450E-AC12-D50F62CC90DC}" dt="2024-03-10T13:02:02.022" v="1800" actId="22"/>
          <ac:spMkLst>
            <pc:docMk/>
            <pc:sldMk cId="3186806153" sldId="299"/>
            <ac:spMk id="3" creationId="{76F54530-0E9F-492B-A3EB-D88DA05841B5}"/>
          </ac:spMkLst>
        </pc:spChg>
        <pc:spChg chg="add del mod">
          <ac:chgData name="Vikash Kumar" userId="03e49e11632e016c" providerId="LiveId" clId="{47A47289-858E-450E-AC12-D50F62CC90DC}" dt="2024-03-10T13:07:39.948" v="1814" actId="12084"/>
          <ac:spMkLst>
            <pc:docMk/>
            <pc:sldMk cId="3186806153" sldId="299"/>
            <ac:spMk id="7" creationId="{4D30BB97-C772-47A4-8AEC-2F391572C7CA}"/>
          </ac:spMkLst>
        </pc:spChg>
        <pc:graphicFrameChg chg="add mod">
          <ac:chgData name="Vikash Kumar" userId="03e49e11632e016c" providerId="LiveId" clId="{47A47289-858E-450E-AC12-D50F62CC90DC}" dt="2024-03-10T13:03:02.745" v="1810" actId="14100"/>
          <ac:graphicFrameMkLst>
            <pc:docMk/>
            <pc:sldMk cId="3186806153" sldId="299"/>
            <ac:graphicFrameMk id="6" creationId="{8186673A-5C97-4ED9-A248-940E3BF028DE}"/>
          </ac:graphicFrameMkLst>
        </pc:graphicFrameChg>
        <pc:graphicFrameChg chg="add mod">
          <ac:chgData name="Vikash Kumar" userId="03e49e11632e016c" providerId="LiveId" clId="{47A47289-858E-450E-AC12-D50F62CC90DC}" dt="2024-03-10T14:48:51.305" v="1838" actId="2711"/>
          <ac:graphicFrameMkLst>
            <pc:docMk/>
            <pc:sldMk cId="3186806153" sldId="299"/>
            <ac:graphicFrameMk id="8" creationId="{AB85D597-233C-4683-A332-557EFF7775BE}"/>
          </ac:graphicFrameMkLst>
        </pc:graphicFrameChg>
        <pc:picChg chg="add mod ord">
          <ac:chgData name="Vikash Kumar" userId="03e49e11632e016c" providerId="LiveId" clId="{47A47289-858E-450E-AC12-D50F62CC90DC}" dt="2024-03-10T13:07:24.310" v="1811" actId="14100"/>
          <ac:picMkLst>
            <pc:docMk/>
            <pc:sldMk cId="3186806153" sldId="299"/>
            <ac:picMk id="5" creationId="{9E06841F-D325-4C5A-9DC3-475B50BAD9B6}"/>
          </ac:picMkLst>
        </pc:picChg>
      </pc:sldChg>
      <pc:sldChg chg="addSp delSp modSp new mod">
        <pc:chgData name="Vikash Kumar" userId="03e49e11632e016c" providerId="LiveId" clId="{47A47289-858E-450E-AC12-D50F62CC90DC}" dt="2024-03-10T14:48:45.048" v="1837" actId="2711"/>
        <pc:sldMkLst>
          <pc:docMk/>
          <pc:sldMk cId="3019073544" sldId="300"/>
        </pc:sldMkLst>
        <pc:spChg chg="del mod">
          <ac:chgData name="Vikash Kumar" userId="03e49e11632e016c" providerId="LiveId" clId="{47A47289-858E-450E-AC12-D50F62CC90DC}" dt="2024-03-10T14:47:43.077" v="1828" actId="12084"/>
          <ac:spMkLst>
            <pc:docMk/>
            <pc:sldMk cId="3019073544" sldId="300"/>
            <ac:spMk id="2" creationId="{F797B792-773E-4580-8782-5C92E363A1DC}"/>
          </ac:spMkLst>
        </pc:spChg>
        <pc:spChg chg="del mod">
          <ac:chgData name="Vikash Kumar" userId="03e49e11632e016c" providerId="LiveId" clId="{47A47289-858E-450E-AC12-D50F62CC90DC}" dt="2024-03-10T14:48:16.650" v="1833" actId="12084"/>
          <ac:spMkLst>
            <pc:docMk/>
            <pc:sldMk cId="3019073544" sldId="300"/>
            <ac:spMk id="3" creationId="{3C59D005-C2C1-432F-A23F-555F53E25DA0}"/>
          </ac:spMkLst>
        </pc:spChg>
        <pc:graphicFrameChg chg="add mod">
          <ac:chgData name="Vikash Kumar" userId="03e49e11632e016c" providerId="LiveId" clId="{47A47289-858E-450E-AC12-D50F62CC90DC}" dt="2024-03-10T14:47:52.577" v="1830" actId="2711"/>
          <ac:graphicFrameMkLst>
            <pc:docMk/>
            <pc:sldMk cId="3019073544" sldId="300"/>
            <ac:graphicFrameMk id="6" creationId="{34189049-D518-4EED-AE1C-80917E004082}"/>
          </ac:graphicFrameMkLst>
        </pc:graphicFrameChg>
        <pc:graphicFrameChg chg="add mod">
          <ac:chgData name="Vikash Kumar" userId="03e49e11632e016c" providerId="LiveId" clId="{47A47289-858E-450E-AC12-D50F62CC90DC}" dt="2024-03-10T14:48:45.048" v="1837" actId="2711"/>
          <ac:graphicFrameMkLst>
            <pc:docMk/>
            <pc:sldMk cId="3019073544" sldId="300"/>
            <ac:graphicFrameMk id="7" creationId="{AFD8A567-AA3C-4C13-8527-13CB530134DD}"/>
          </ac:graphicFrameMkLst>
        </pc:graphicFrameChg>
        <pc:picChg chg="add mod modCrop">
          <ac:chgData name="Vikash Kumar" userId="03e49e11632e016c" providerId="LiveId" clId="{47A47289-858E-450E-AC12-D50F62CC90DC}" dt="2024-03-10T14:47:17.425" v="1825" actId="1076"/>
          <ac:picMkLst>
            <pc:docMk/>
            <pc:sldMk cId="3019073544" sldId="300"/>
            <ac:picMk id="5" creationId="{9D3C075A-4E07-4F0D-AE80-D393EEF147E3}"/>
          </ac:picMkLst>
        </pc:picChg>
      </pc:sldChg>
      <pc:sldChg chg="addSp delSp modSp new mod ord">
        <pc:chgData name="Vikash Kumar" userId="03e49e11632e016c" providerId="LiveId" clId="{47A47289-858E-450E-AC12-D50F62CC90DC}" dt="2024-03-10T15:00:47.484" v="1852" actId="14100"/>
        <pc:sldMkLst>
          <pc:docMk/>
          <pc:sldMk cId="2765407252" sldId="301"/>
        </pc:sldMkLst>
        <pc:spChg chg="del mod">
          <ac:chgData name="Vikash Kumar" userId="03e49e11632e016c" providerId="LiveId" clId="{47A47289-858E-450E-AC12-D50F62CC90DC}" dt="2024-03-10T15:00:00.870" v="1846" actId="12084"/>
          <ac:spMkLst>
            <pc:docMk/>
            <pc:sldMk cId="2765407252" sldId="301"/>
            <ac:spMk id="2" creationId="{D19C3998-D72F-4B1F-B3D5-84B0F4539F04}"/>
          </ac:spMkLst>
        </pc:spChg>
        <pc:spChg chg="del mod">
          <ac:chgData name="Vikash Kumar" userId="03e49e11632e016c" providerId="LiveId" clId="{47A47289-858E-450E-AC12-D50F62CC90DC}" dt="2024-03-10T15:00:30.412" v="1850" actId="12084"/>
          <ac:spMkLst>
            <pc:docMk/>
            <pc:sldMk cId="2765407252" sldId="301"/>
            <ac:spMk id="3" creationId="{C0246CB6-3994-444E-BA73-03D1A3790F21}"/>
          </ac:spMkLst>
        </pc:spChg>
        <pc:graphicFrameChg chg="add mod">
          <ac:chgData name="Vikash Kumar" userId="03e49e11632e016c" providerId="LiveId" clId="{47A47289-858E-450E-AC12-D50F62CC90DC}" dt="2024-03-10T15:00:03.438" v="1847" actId="12269"/>
          <ac:graphicFrameMkLst>
            <pc:docMk/>
            <pc:sldMk cId="2765407252" sldId="301"/>
            <ac:graphicFrameMk id="4" creationId="{6D07A1FC-B580-4D77-BDE5-9A280AE86230}"/>
          </ac:graphicFrameMkLst>
        </pc:graphicFrameChg>
        <pc:graphicFrameChg chg="add mod">
          <ac:chgData name="Vikash Kumar" userId="03e49e11632e016c" providerId="LiveId" clId="{47A47289-858E-450E-AC12-D50F62CC90DC}" dt="2024-03-10T15:00:47.484" v="1852" actId="14100"/>
          <ac:graphicFrameMkLst>
            <pc:docMk/>
            <pc:sldMk cId="2765407252" sldId="301"/>
            <ac:graphicFrameMk id="5" creationId="{A7E38BA6-FAE4-4C6C-AD03-80BC7C0345F2}"/>
          </ac:graphicFrameMkLst>
        </pc:graphicFrameChg>
      </pc:sldChg>
      <pc:sldChg chg="addSp delSp modSp new mod">
        <pc:chgData name="Vikash Kumar" userId="03e49e11632e016c" providerId="LiveId" clId="{47A47289-858E-450E-AC12-D50F62CC90DC}" dt="2024-03-10T15:01:47.609" v="1861" actId="14100"/>
        <pc:sldMkLst>
          <pc:docMk/>
          <pc:sldMk cId="513469536" sldId="302"/>
        </pc:sldMkLst>
        <pc:spChg chg="del mod">
          <ac:chgData name="Vikash Kumar" userId="03e49e11632e016c" providerId="LiveId" clId="{47A47289-858E-450E-AC12-D50F62CC90DC}" dt="2024-03-10T15:01:12.655" v="1856" actId="12084"/>
          <ac:spMkLst>
            <pc:docMk/>
            <pc:sldMk cId="513469536" sldId="302"/>
            <ac:spMk id="2" creationId="{477D54F6-2381-488D-9E29-DB6CE0BFDDFF}"/>
          </ac:spMkLst>
        </pc:spChg>
        <pc:spChg chg="del mod">
          <ac:chgData name="Vikash Kumar" userId="03e49e11632e016c" providerId="LiveId" clId="{47A47289-858E-450E-AC12-D50F62CC90DC}" dt="2024-03-10T15:01:36.987" v="1859" actId="12084"/>
          <ac:spMkLst>
            <pc:docMk/>
            <pc:sldMk cId="513469536" sldId="302"/>
            <ac:spMk id="3" creationId="{ECEF4AEB-797F-47B6-9A85-A2DF3F9D61B9}"/>
          </ac:spMkLst>
        </pc:spChg>
        <pc:graphicFrameChg chg="add mod">
          <ac:chgData name="Vikash Kumar" userId="03e49e11632e016c" providerId="LiveId" clId="{47A47289-858E-450E-AC12-D50F62CC90DC}" dt="2024-03-10T15:01:17.517" v="1857" actId="12269"/>
          <ac:graphicFrameMkLst>
            <pc:docMk/>
            <pc:sldMk cId="513469536" sldId="302"/>
            <ac:graphicFrameMk id="4" creationId="{9B7DD9A6-D0A5-484C-AD5C-B8B8AB298438}"/>
          </ac:graphicFrameMkLst>
        </pc:graphicFrameChg>
        <pc:graphicFrameChg chg="add mod">
          <ac:chgData name="Vikash Kumar" userId="03e49e11632e016c" providerId="LiveId" clId="{47A47289-858E-450E-AC12-D50F62CC90DC}" dt="2024-03-10T15:01:47.609" v="1861" actId="14100"/>
          <ac:graphicFrameMkLst>
            <pc:docMk/>
            <pc:sldMk cId="513469536" sldId="302"/>
            <ac:graphicFrameMk id="5" creationId="{2CCCE60A-A55E-4044-9F45-6DFAF23CE982}"/>
          </ac:graphicFrameMkLst>
        </pc:graphicFrameChg>
      </pc:sldChg>
      <pc:sldChg chg="addSp delSp modSp new mod">
        <pc:chgData name="Vikash Kumar" userId="03e49e11632e016c" providerId="LiveId" clId="{47A47289-858E-450E-AC12-D50F62CC90DC}" dt="2024-03-10T15:03:37.265" v="1868" actId="12269"/>
        <pc:sldMkLst>
          <pc:docMk/>
          <pc:sldMk cId="2328867804" sldId="303"/>
        </pc:sldMkLst>
        <pc:spChg chg="del mod">
          <ac:chgData name="Vikash Kumar" userId="03e49e11632e016c" providerId="LiveId" clId="{47A47289-858E-450E-AC12-D50F62CC90DC}" dt="2024-03-10T15:02:56.677" v="1864" actId="12084"/>
          <ac:spMkLst>
            <pc:docMk/>
            <pc:sldMk cId="2328867804" sldId="303"/>
            <ac:spMk id="2" creationId="{921587C7-1BEF-46E7-8A20-1CA8E2CC2692}"/>
          </ac:spMkLst>
        </pc:spChg>
        <pc:spChg chg="del mod">
          <ac:chgData name="Vikash Kumar" userId="03e49e11632e016c" providerId="LiveId" clId="{47A47289-858E-450E-AC12-D50F62CC90DC}" dt="2024-03-10T15:03:35.368" v="1867" actId="12084"/>
          <ac:spMkLst>
            <pc:docMk/>
            <pc:sldMk cId="2328867804" sldId="303"/>
            <ac:spMk id="3" creationId="{7B16D663-E910-47B1-8CE2-C88EC7226BC7}"/>
          </ac:spMkLst>
        </pc:spChg>
        <pc:graphicFrameChg chg="add mod">
          <ac:chgData name="Vikash Kumar" userId="03e49e11632e016c" providerId="LiveId" clId="{47A47289-858E-450E-AC12-D50F62CC90DC}" dt="2024-03-10T15:02:58.145" v="1865" actId="12269"/>
          <ac:graphicFrameMkLst>
            <pc:docMk/>
            <pc:sldMk cId="2328867804" sldId="303"/>
            <ac:graphicFrameMk id="4" creationId="{B34EBDFF-7769-4677-BA0F-EFDE4917C49D}"/>
          </ac:graphicFrameMkLst>
        </pc:graphicFrameChg>
        <pc:graphicFrameChg chg="add mod">
          <ac:chgData name="Vikash Kumar" userId="03e49e11632e016c" providerId="LiveId" clId="{47A47289-858E-450E-AC12-D50F62CC90DC}" dt="2024-03-10T15:03:37.265" v="1868" actId="12269"/>
          <ac:graphicFrameMkLst>
            <pc:docMk/>
            <pc:sldMk cId="2328867804" sldId="303"/>
            <ac:graphicFrameMk id="5" creationId="{EC0641FA-15F0-4F04-898B-25BA23B3230B}"/>
          </ac:graphicFrameMkLst>
        </pc:graphicFrameChg>
      </pc:sldChg>
      <pc:sldChg chg="addSp delSp modSp new mod">
        <pc:chgData name="Vikash Kumar" userId="03e49e11632e016c" providerId="LiveId" clId="{47A47289-858E-450E-AC12-D50F62CC90DC}" dt="2024-03-10T15:05:15.376" v="1879" actId="1076"/>
        <pc:sldMkLst>
          <pc:docMk/>
          <pc:sldMk cId="761483322" sldId="304"/>
        </pc:sldMkLst>
        <pc:spChg chg="del mod">
          <ac:chgData name="Vikash Kumar" userId="03e49e11632e016c" providerId="LiveId" clId="{47A47289-858E-450E-AC12-D50F62CC90DC}" dt="2024-03-10T15:04:03.882" v="1871" actId="12084"/>
          <ac:spMkLst>
            <pc:docMk/>
            <pc:sldMk cId="761483322" sldId="304"/>
            <ac:spMk id="2" creationId="{2CEDDCC1-2199-4FD9-93EB-3B567809F502}"/>
          </ac:spMkLst>
        </pc:spChg>
        <pc:spChg chg="del mod">
          <ac:chgData name="Vikash Kumar" userId="03e49e11632e016c" providerId="LiveId" clId="{47A47289-858E-450E-AC12-D50F62CC90DC}" dt="2024-03-10T15:04:49.403" v="1874" actId="12084"/>
          <ac:spMkLst>
            <pc:docMk/>
            <pc:sldMk cId="761483322" sldId="304"/>
            <ac:spMk id="3" creationId="{E446E391-3896-42DE-8BED-8F10038FE206}"/>
          </ac:spMkLst>
        </pc:spChg>
        <pc:graphicFrameChg chg="add mod">
          <ac:chgData name="Vikash Kumar" userId="03e49e11632e016c" providerId="LiveId" clId="{47A47289-858E-450E-AC12-D50F62CC90DC}" dt="2024-03-10T15:04:05.742" v="1872" actId="12269"/>
          <ac:graphicFrameMkLst>
            <pc:docMk/>
            <pc:sldMk cId="761483322" sldId="304"/>
            <ac:graphicFrameMk id="4" creationId="{B05554C5-A437-40EB-910A-0EFFD9E05F4A}"/>
          </ac:graphicFrameMkLst>
        </pc:graphicFrameChg>
        <pc:graphicFrameChg chg="add mod">
          <ac:chgData name="Vikash Kumar" userId="03e49e11632e016c" providerId="LiveId" clId="{47A47289-858E-450E-AC12-D50F62CC90DC}" dt="2024-03-10T15:05:15.376" v="1879" actId="1076"/>
          <ac:graphicFrameMkLst>
            <pc:docMk/>
            <pc:sldMk cId="761483322" sldId="304"/>
            <ac:graphicFrameMk id="5" creationId="{69E14B33-01CB-45F0-B401-E998057057B8}"/>
          </ac:graphicFrameMkLst>
        </pc:graphicFrameChg>
      </pc:sldChg>
      <pc:sldMasterChg chg="addSldLayout">
        <pc:chgData name="Vikash Kumar" userId="03e49e11632e016c" providerId="LiveId" clId="{47A47289-858E-450E-AC12-D50F62CC90DC}" dt="2024-03-03T10:09:15.755" v="0" actId="680"/>
        <pc:sldMasterMkLst>
          <pc:docMk/>
          <pc:sldMasterMk cId="1116888980" sldId="2147483648"/>
        </pc:sldMasterMkLst>
        <pc:sldLayoutChg chg="add">
          <pc:chgData name="Vikash Kumar" userId="03e49e11632e016c" providerId="LiveId" clId="{47A47289-858E-450E-AC12-D50F62CC90DC}" dt="2024-03-03T10:09:15.755" v="0" actId="680"/>
          <pc:sldLayoutMkLst>
            <pc:docMk/>
            <pc:sldMasterMk cId="1116888980" sldId="2147483648"/>
            <pc:sldLayoutMk cId="3288506409" sldId="2147483649"/>
          </pc:sldLayoutMkLst>
        </pc:sldLayoutChg>
      </pc:sldMasterChg>
      <pc:sldMasterChg chg="addSp modSp mod">
        <pc:chgData name="Vikash Kumar" userId="03e49e11632e016c" providerId="LiveId" clId="{47A47289-858E-450E-AC12-D50F62CC90DC}" dt="2024-03-10T15:10:22.919" v="1891" actId="1076"/>
        <pc:sldMasterMkLst>
          <pc:docMk/>
          <pc:sldMasterMk cId="1408946664" sldId="2147483650"/>
        </pc:sldMasterMkLst>
        <pc:picChg chg="add mod">
          <ac:chgData name="Vikash Kumar" userId="03e49e11632e016c" providerId="LiveId" clId="{47A47289-858E-450E-AC12-D50F62CC90DC}" dt="2024-03-10T15:10:22.919" v="1891" actId="1076"/>
          <ac:picMkLst>
            <pc:docMk/>
            <pc:sldMasterMk cId="1408946664" sldId="2147483650"/>
            <ac:picMk id="10" creationId="{DAAFD226-8AE8-4A42-A418-3276557476FB}"/>
          </ac:picMkLst>
        </pc:picChg>
      </pc:sldMasterChg>
      <pc:sldMasterChg chg="new del mod addSldLayout delSldLayout">
        <pc:chgData name="Vikash Kumar" userId="03e49e11632e016c" providerId="LiveId" clId="{47A47289-858E-450E-AC12-D50F62CC90DC}" dt="2024-03-10T15:10:35.404" v="1893" actId="6938"/>
        <pc:sldMasterMkLst>
          <pc:docMk/>
          <pc:sldMasterMk cId="3441212708" sldId="2147483668"/>
        </pc:sldMasterMkLst>
        <pc:sldLayoutChg chg="new del replId">
          <pc:chgData name="Vikash Kumar" userId="03e49e11632e016c" providerId="LiveId" clId="{47A47289-858E-450E-AC12-D50F62CC90DC}" dt="2024-03-10T15:10:35.404" v="1893" actId="6938"/>
          <pc:sldLayoutMkLst>
            <pc:docMk/>
            <pc:sldMasterMk cId="3441212708" sldId="2147483668"/>
            <pc:sldLayoutMk cId="2540542052" sldId="2147483669"/>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2695316070" sldId="2147483670"/>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2901321109" sldId="2147483671"/>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2140730332" sldId="2147483672"/>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1559453763" sldId="2147483673"/>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4123734772" sldId="2147483674"/>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4003710197" sldId="2147483675"/>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4021421074" sldId="2147483676"/>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3550236199" sldId="2147483677"/>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718760004" sldId="2147483678"/>
          </pc:sldLayoutMkLst>
        </pc:sldLayoutChg>
        <pc:sldLayoutChg chg="new del replId">
          <pc:chgData name="Vikash Kumar" userId="03e49e11632e016c" providerId="LiveId" clId="{47A47289-858E-450E-AC12-D50F62CC90DC}" dt="2024-03-10T15:10:35.404" v="1893" actId="6938"/>
          <pc:sldLayoutMkLst>
            <pc:docMk/>
            <pc:sldMasterMk cId="3441212708" sldId="2147483668"/>
            <pc:sldLayoutMk cId="2839468264" sldId="214748367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9862C3-2D05-4A35-8050-BABE9A5314E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7FD0D5B-10B7-4F8E-9967-3C77F0160515}">
      <dgm:prSet/>
      <dgm:spPr/>
      <dgm:t>
        <a:bodyPr/>
        <a:lstStyle/>
        <a:p>
          <a:r>
            <a:rPr lang="en-US" b="0" i="0" dirty="0"/>
            <a:t>Business Data Management </a:t>
          </a:r>
          <a:endParaRPr lang="en-IN" dirty="0"/>
        </a:p>
      </dgm:t>
    </dgm:pt>
    <dgm:pt modelId="{C87951E1-E232-4D39-ADE6-C9253AFC0C8D}" type="parTrans" cxnId="{04EEF78D-655C-4351-82D0-9D358310C3DE}">
      <dgm:prSet/>
      <dgm:spPr/>
      <dgm:t>
        <a:bodyPr/>
        <a:lstStyle/>
        <a:p>
          <a:endParaRPr lang="en-IN"/>
        </a:p>
      </dgm:t>
    </dgm:pt>
    <dgm:pt modelId="{F51384C3-8F9D-45F5-AF97-8C8F1E1D3D0A}" type="sibTrans" cxnId="{04EEF78D-655C-4351-82D0-9D358310C3DE}">
      <dgm:prSet/>
      <dgm:spPr/>
      <dgm:t>
        <a:bodyPr/>
        <a:lstStyle/>
        <a:p>
          <a:endParaRPr lang="en-IN"/>
        </a:p>
      </dgm:t>
    </dgm:pt>
    <dgm:pt modelId="{BC102757-AD19-42C2-A6C5-1E242431B055}" type="pres">
      <dgm:prSet presAssocID="{0B9862C3-2D05-4A35-8050-BABE9A5314EE}" presName="linear" presStyleCnt="0">
        <dgm:presLayoutVars>
          <dgm:animLvl val="lvl"/>
          <dgm:resizeHandles val="exact"/>
        </dgm:presLayoutVars>
      </dgm:prSet>
      <dgm:spPr/>
    </dgm:pt>
    <dgm:pt modelId="{B9A1FB1F-47C7-47F1-8382-B1749BDECE0E}" type="pres">
      <dgm:prSet presAssocID="{87FD0D5B-10B7-4F8E-9967-3C77F0160515}" presName="parentText" presStyleLbl="node1" presStyleIdx="0" presStyleCnt="1">
        <dgm:presLayoutVars>
          <dgm:chMax val="0"/>
          <dgm:bulletEnabled val="1"/>
        </dgm:presLayoutVars>
      </dgm:prSet>
      <dgm:spPr/>
    </dgm:pt>
  </dgm:ptLst>
  <dgm:cxnLst>
    <dgm:cxn modelId="{1C754D3E-09AB-4F95-9F1A-11316403A1D0}" type="presOf" srcId="{87FD0D5B-10B7-4F8E-9967-3C77F0160515}" destId="{B9A1FB1F-47C7-47F1-8382-B1749BDECE0E}" srcOrd="0" destOrd="0" presId="urn:microsoft.com/office/officeart/2005/8/layout/vList2"/>
    <dgm:cxn modelId="{04EEF78D-655C-4351-82D0-9D358310C3DE}" srcId="{0B9862C3-2D05-4A35-8050-BABE9A5314EE}" destId="{87FD0D5B-10B7-4F8E-9967-3C77F0160515}" srcOrd="0" destOrd="0" parTransId="{C87951E1-E232-4D39-ADE6-C9253AFC0C8D}" sibTransId="{F51384C3-8F9D-45F5-AF97-8C8F1E1D3D0A}"/>
    <dgm:cxn modelId="{DDC20FCA-1C15-4227-9108-F1D953C447D6}" type="presOf" srcId="{0B9862C3-2D05-4A35-8050-BABE9A5314EE}" destId="{BC102757-AD19-42C2-A6C5-1E242431B055}" srcOrd="0" destOrd="0" presId="urn:microsoft.com/office/officeart/2005/8/layout/vList2"/>
    <dgm:cxn modelId="{3FF63CD6-0C18-4408-B54B-977A2857DDB8}" type="presParOf" srcId="{BC102757-AD19-42C2-A6C5-1E242431B055}" destId="{B9A1FB1F-47C7-47F1-8382-B1749BDECE0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1F6BF5-7FED-4974-BA49-D220B635B309}"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IN"/>
        </a:p>
      </dgm:t>
    </dgm:pt>
    <dgm:pt modelId="{0FC714BB-CB63-4725-9F80-68857D7E07B5}">
      <dgm:prSet/>
      <dgm:spPr/>
      <dgm:t>
        <a:bodyPr/>
        <a:lstStyle/>
        <a:p>
          <a:r>
            <a:rPr lang="en-US" b="1" i="0"/>
            <a:t>Attribute Inclusion:</a:t>
          </a:r>
          <a:endParaRPr lang="en-IN"/>
        </a:p>
      </dgm:t>
    </dgm:pt>
    <dgm:pt modelId="{85CD3CC9-7BD6-4105-B001-2F5D0903A4AB}" type="parTrans" cxnId="{09736E4B-9AF3-4BB8-910F-0DB7EC979502}">
      <dgm:prSet/>
      <dgm:spPr/>
      <dgm:t>
        <a:bodyPr/>
        <a:lstStyle/>
        <a:p>
          <a:endParaRPr lang="en-IN"/>
        </a:p>
      </dgm:t>
    </dgm:pt>
    <dgm:pt modelId="{845B412A-6509-4AC4-80AF-3E42C3BFA477}" type="sibTrans" cxnId="{09736E4B-9AF3-4BB8-910F-0DB7EC979502}">
      <dgm:prSet/>
      <dgm:spPr/>
      <dgm:t>
        <a:bodyPr/>
        <a:lstStyle/>
        <a:p>
          <a:endParaRPr lang="en-IN"/>
        </a:p>
      </dgm:t>
    </dgm:pt>
    <dgm:pt modelId="{51F3FE23-0414-4302-9858-F8D848020961}">
      <dgm:prSet/>
      <dgm:spPr/>
      <dgm:t>
        <a:bodyPr/>
        <a:lstStyle/>
        <a:p>
          <a:r>
            <a:rPr lang="en-US" b="0" i="0"/>
            <a:t>Included crucial details like customer ID, first name, full name, email ID, mobile, payment, delivery, and reviews in the Excel sheet.</a:t>
          </a:r>
          <a:endParaRPr lang="en-IN"/>
        </a:p>
      </dgm:t>
    </dgm:pt>
    <dgm:pt modelId="{9B9624D8-CD2E-4966-9F36-72EA7DEE8AB3}" type="parTrans" cxnId="{E61D41FA-3378-4789-B5C7-8EC8FE4CD79A}">
      <dgm:prSet/>
      <dgm:spPr/>
      <dgm:t>
        <a:bodyPr/>
        <a:lstStyle/>
        <a:p>
          <a:endParaRPr lang="en-IN"/>
        </a:p>
      </dgm:t>
    </dgm:pt>
    <dgm:pt modelId="{6BC426BE-3DF4-459A-B4E4-526A68FDA9D7}" type="sibTrans" cxnId="{E61D41FA-3378-4789-B5C7-8EC8FE4CD79A}">
      <dgm:prSet/>
      <dgm:spPr/>
      <dgm:t>
        <a:bodyPr/>
        <a:lstStyle/>
        <a:p>
          <a:endParaRPr lang="en-IN"/>
        </a:p>
      </dgm:t>
    </dgm:pt>
    <dgm:pt modelId="{D74B2329-3488-4684-A27D-9B6E0ECE1FF6}">
      <dgm:prSet/>
      <dgm:spPr/>
      <dgm:t>
        <a:bodyPr/>
        <a:lstStyle/>
        <a:p>
          <a:r>
            <a:rPr lang="en-US" b="1" i="0"/>
            <a:t>Direct Input from 200 Customers:</a:t>
          </a:r>
          <a:endParaRPr lang="en-IN"/>
        </a:p>
      </dgm:t>
    </dgm:pt>
    <dgm:pt modelId="{D6D2B470-F4F4-4769-8C9A-B291F5531676}" type="parTrans" cxnId="{E81C7EF3-BDF6-4463-88BE-09952207CDBD}">
      <dgm:prSet/>
      <dgm:spPr/>
      <dgm:t>
        <a:bodyPr/>
        <a:lstStyle/>
        <a:p>
          <a:endParaRPr lang="en-IN"/>
        </a:p>
      </dgm:t>
    </dgm:pt>
    <dgm:pt modelId="{143AEDDE-54FC-468B-9B2C-823FE268DBDE}" type="sibTrans" cxnId="{E81C7EF3-BDF6-4463-88BE-09952207CDBD}">
      <dgm:prSet/>
      <dgm:spPr/>
      <dgm:t>
        <a:bodyPr/>
        <a:lstStyle/>
        <a:p>
          <a:endParaRPr lang="en-IN"/>
        </a:p>
      </dgm:t>
    </dgm:pt>
    <dgm:pt modelId="{82F83E88-D0C5-443E-A9D0-63B1EB73409F}">
      <dgm:prSet/>
      <dgm:spPr/>
      <dgm:t>
        <a:bodyPr/>
        <a:lstStyle/>
        <a:p>
          <a:r>
            <a:rPr lang="en-US" b="0" i="0"/>
            <a:t>Personally gathered data from 200 Mart customers, ensuring direct and accurate information input.</a:t>
          </a:r>
          <a:endParaRPr lang="en-IN"/>
        </a:p>
      </dgm:t>
    </dgm:pt>
    <dgm:pt modelId="{FACC16CC-D3B9-4641-B017-E91BF4E7D8A6}" type="parTrans" cxnId="{79BBF438-56DD-4328-BC00-49E94C82EDBF}">
      <dgm:prSet/>
      <dgm:spPr/>
      <dgm:t>
        <a:bodyPr/>
        <a:lstStyle/>
        <a:p>
          <a:endParaRPr lang="en-IN"/>
        </a:p>
      </dgm:t>
    </dgm:pt>
    <dgm:pt modelId="{0548FD62-C368-4230-8276-B0565EB8CB2D}" type="sibTrans" cxnId="{79BBF438-56DD-4328-BC00-49E94C82EDBF}">
      <dgm:prSet/>
      <dgm:spPr/>
      <dgm:t>
        <a:bodyPr/>
        <a:lstStyle/>
        <a:p>
          <a:endParaRPr lang="en-IN"/>
        </a:p>
      </dgm:t>
    </dgm:pt>
    <dgm:pt modelId="{0003EDF2-C145-4427-8F61-FD49C837142A}">
      <dgm:prSet/>
      <dgm:spPr/>
      <dgm:t>
        <a:bodyPr/>
        <a:lstStyle/>
        <a:p>
          <a:r>
            <a:rPr lang="en-US" b="1" i="0"/>
            <a:t>Data Scrutiny for Integrity:</a:t>
          </a:r>
          <a:endParaRPr lang="en-IN"/>
        </a:p>
      </dgm:t>
    </dgm:pt>
    <dgm:pt modelId="{6582038B-A612-41B4-8DB7-34A643D210AA}" type="parTrans" cxnId="{9B32F495-6223-492C-B673-7E7773044E6E}">
      <dgm:prSet/>
      <dgm:spPr/>
      <dgm:t>
        <a:bodyPr/>
        <a:lstStyle/>
        <a:p>
          <a:endParaRPr lang="en-IN"/>
        </a:p>
      </dgm:t>
    </dgm:pt>
    <dgm:pt modelId="{FD1FCCAA-C46C-4A11-88AD-719167953372}" type="sibTrans" cxnId="{9B32F495-6223-492C-B673-7E7773044E6E}">
      <dgm:prSet/>
      <dgm:spPr/>
      <dgm:t>
        <a:bodyPr/>
        <a:lstStyle/>
        <a:p>
          <a:endParaRPr lang="en-IN"/>
        </a:p>
      </dgm:t>
    </dgm:pt>
    <dgm:pt modelId="{FA6FC78C-199A-4C42-856E-F76DB2B553FD}">
      <dgm:prSet/>
      <dgm:spPr/>
      <dgm:t>
        <a:bodyPr/>
        <a:lstStyle/>
        <a:p>
          <a:r>
            <a:rPr lang="en-US" b="0" i="0"/>
            <a:t>Conducted thorough scrutiny to guarantee data completeness and accuracy, addressing any discrepancies in attributes like state and city.</a:t>
          </a:r>
          <a:endParaRPr lang="en-IN"/>
        </a:p>
      </dgm:t>
    </dgm:pt>
    <dgm:pt modelId="{BF8B8D25-B029-4937-AD33-7BF765253077}" type="parTrans" cxnId="{2EE47AF6-4036-4F3E-BB2D-E97653A87083}">
      <dgm:prSet/>
      <dgm:spPr/>
      <dgm:t>
        <a:bodyPr/>
        <a:lstStyle/>
        <a:p>
          <a:endParaRPr lang="en-IN"/>
        </a:p>
      </dgm:t>
    </dgm:pt>
    <dgm:pt modelId="{4C90A3CE-AAA9-41BD-9E57-59A2C76E4026}" type="sibTrans" cxnId="{2EE47AF6-4036-4F3E-BB2D-E97653A87083}">
      <dgm:prSet/>
      <dgm:spPr/>
      <dgm:t>
        <a:bodyPr/>
        <a:lstStyle/>
        <a:p>
          <a:endParaRPr lang="en-IN"/>
        </a:p>
      </dgm:t>
    </dgm:pt>
    <dgm:pt modelId="{B66DBDF6-EE3B-49F1-A190-78F30175CF3D}" type="pres">
      <dgm:prSet presAssocID="{3E1F6BF5-7FED-4974-BA49-D220B635B309}" presName="compositeShape" presStyleCnt="0">
        <dgm:presLayoutVars>
          <dgm:chMax val="7"/>
          <dgm:dir/>
          <dgm:resizeHandles val="exact"/>
        </dgm:presLayoutVars>
      </dgm:prSet>
      <dgm:spPr/>
    </dgm:pt>
    <dgm:pt modelId="{A3434539-7513-4946-BA8A-FA9027436DAE}" type="pres">
      <dgm:prSet presAssocID="{0FC714BB-CB63-4725-9F80-68857D7E07B5}" presName="circ1" presStyleLbl="vennNode1" presStyleIdx="0" presStyleCnt="3"/>
      <dgm:spPr/>
    </dgm:pt>
    <dgm:pt modelId="{CBF3214F-878A-4A08-A1D2-F1A970A4DCBA}" type="pres">
      <dgm:prSet presAssocID="{0FC714BB-CB63-4725-9F80-68857D7E07B5}" presName="circ1Tx" presStyleLbl="revTx" presStyleIdx="0" presStyleCnt="0">
        <dgm:presLayoutVars>
          <dgm:chMax val="0"/>
          <dgm:chPref val="0"/>
          <dgm:bulletEnabled val="1"/>
        </dgm:presLayoutVars>
      </dgm:prSet>
      <dgm:spPr/>
    </dgm:pt>
    <dgm:pt modelId="{07B2C3A1-81C4-4A71-AFCA-1A6C368D8E96}" type="pres">
      <dgm:prSet presAssocID="{D74B2329-3488-4684-A27D-9B6E0ECE1FF6}" presName="circ2" presStyleLbl="vennNode1" presStyleIdx="1" presStyleCnt="3"/>
      <dgm:spPr/>
    </dgm:pt>
    <dgm:pt modelId="{02857A27-E357-4D0D-B7AF-05E0C9D6193F}" type="pres">
      <dgm:prSet presAssocID="{D74B2329-3488-4684-A27D-9B6E0ECE1FF6}" presName="circ2Tx" presStyleLbl="revTx" presStyleIdx="0" presStyleCnt="0">
        <dgm:presLayoutVars>
          <dgm:chMax val="0"/>
          <dgm:chPref val="0"/>
          <dgm:bulletEnabled val="1"/>
        </dgm:presLayoutVars>
      </dgm:prSet>
      <dgm:spPr/>
    </dgm:pt>
    <dgm:pt modelId="{50D7517F-F922-4E0D-A57B-61EAD4EB6FF0}" type="pres">
      <dgm:prSet presAssocID="{0003EDF2-C145-4427-8F61-FD49C837142A}" presName="circ3" presStyleLbl="vennNode1" presStyleIdx="2" presStyleCnt="3"/>
      <dgm:spPr/>
    </dgm:pt>
    <dgm:pt modelId="{F54FD3EA-B73D-4D6D-A421-B39B30840FEB}" type="pres">
      <dgm:prSet presAssocID="{0003EDF2-C145-4427-8F61-FD49C837142A}" presName="circ3Tx" presStyleLbl="revTx" presStyleIdx="0" presStyleCnt="0">
        <dgm:presLayoutVars>
          <dgm:chMax val="0"/>
          <dgm:chPref val="0"/>
          <dgm:bulletEnabled val="1"/>
        </dgm:presLayoutVars>
      </dgm:prSet>
      <dgm:spPr/>
    </dgm:pt>
  </dgm:ptLst>
  <dgm:cxnLst>
    <dgm:cxn modelId="{C0E9E005-1DDE-441F-803B-03C71A21B47B}" type="presOf" srcId="{D74B2329-3488-4684-A27D-9B6E0ECE1FF6}" destId="{07B2C3A1-81C4-4A71-AFCA-1A6C368D8E96}" srcOrd="0" destOrd="0" presId="urn:microsoft.com/office/officeart/2005/8/layout/venn1"/>
    <dgm:cxn modelId="{3309CC0E-914D-4EC8-8726-A9417442CA3B}" type="presOf" srcId="{0003EDF2-C145-4427-8F61-FD49C837142A}" destId="{50D7517F-F922-4E0D-A57B-61EAD4EB6FF0}" srcOrd="0" destOrd="0" presId="urn:microsoft.com/office/officeart/2005/8/layout/venn1"/>
    <dgm:cxn modelId="{E50B7B1F-0B51-40EE-9B7B-40FF429DC44E}" type="presOf" srcId="{82F83E88-D0C5-443E-A9D0-63B1EB73409F}" destId="{02857A27-E357-4D0D-B7AF-05E0C9D6193F}" srcOrd="1" destOrd="1" presId="urn:microsoft.com/office/officeart/2005/8/layout/venn1"/>
    <dgm:cxn modelId="{79BBF438-56DD-4328-BC00-49E94C82EDBF}" srcId="{D74B2329-3488-4684-A27D-9B6E0ECE1FF6}" destId="{82F83E88-D0C5-443E-A9D0-63B1EB73409F}" srcOrd="0" destOrd="0" parTransId="{FACC16CC-D3B9-4641-B017-E91BF4E7D8A6}" sibTransId="{0548FD62-C368-4230-8276-B0565EB8CB2D}"/>
    <dgm:cxn modelId="{2CB1A661-C021-4B3C-A01A-F9A7F32CAFD8}" type="presOf" srcId="{D74B2329-3488-4684-A27D-9B6E0ECE1FF6}" destId="{02857A27-E357-4D0D-B7AF-05E0C9D6193F}" srcOrd="1" destOrd="0" presId="urn:microsoft.com/office/officeart/2005/8/layout/venn1"/>
    <dgm:cxn modelId="{A4EF5243-B246-4D6E-8344-A05255595799}" type="presOf" srcId="{0FC714BB-CB63-4725-9F80-68857D7E07B5}" destId="{CBF3214F-878A-4A08-A1D2-F1A970A4DCBA}" srcOrd="1" destOrd="0" presId="urn:microsoft.com/office/officeart/2005/8/layout/venn1"/>
    <dgm:cxn modelId="{7E430966-0846-4442-A898-1D614E8B16C5}" type="presOf" srcId="{51F3FE23-0414-4302-9858-F8D848020961}" destId="{CBF3214F-878A-4A08-A1D2-F1A970A4DCBA}" srcOrd="1" destOrd="1" presId="urn:microsoft.com/office/officeart/2005/8/layout/venn1"/>
    <dgm:cxn modelId="{C88FCF46-7BEF-45E9-9A71-C246577F5109}" type="presOf" srcId="{82F83E88-D0C5-443E-A9D0-63B1EB73409F}" destId="{07B2C3A1-81C4-4A71-AFCA-1A6C368D8E96}" srcOrd="0" destOrd="1" presId="urn:microsoft.com/office/officeart/2005/8/layout/venn1"/>
    <dgm:cxn modelId="{09736E4B-9AF3-4BB8-910F-0DB7EC979502}" srcId="{3E1F6BF5-7FED-4974-BA49-D220B635B309}" destId="{0FC714BB-CB63-4725-9F80-68857D7E07B5}" srcOrd="0" destOrd="0" parTransId="{85CD3CC9-7BD6-4105-B001-2F5D0903A4AB}" sibTransId="{845B412A-6509-4AC4-80AF-3E42C3BFA477}"/>
    <dgm:cxn modelId="{8189C450-C0B2-4FA8-A396-DD646094DF3C}" type="presOf" srcId="{3E1F6BF5-7FED-4974-BA49-D220B635B309}" destId="{B66DBDF6-EE3B-49F1-A190-78F30175CF3D}" srcOrd="0" destOrd="0" presId="urn:microsoft.com/office/officeart/2005/8/layout/venn1"/>
    <dgm:cxn modelId="{E44A1171-5BBA-4E01-B4A1-1420E128DD00}" type="presOf" srcId="{FA6FC78C-199A-4C42-856E-F76DB2B553FD}" destId="{50D7517F-F922-4E0D-A57B-61EAD4EB6FF0}" srcOrd="0" destOrd="1" presId="urn:microsoft.com/office/officeart/2005/8/layout/venn1"/>
    <dgm:cxn modelId="{9B32F495-6223-492C-B673-7E7773044E6E}" srcId="{3E1F6BF5-7FED-4974-BA49-D220B635B309}" destId="{0003EDF2-C145-4427-8F61-FD49C837142A}" srcOrd="2" destOrd="0" parTransId="{6582038B-A612-41B4-8DB7-34A643D210AA}" sibTransId="{FD1FCCAA-C46C-4A11-88AD-719167953372}"/>
    <dgm:cxn modelId="{0B4C3DA3-29D6-4A8F-8689-3356491CFE82}" type="presOf" srcId="{0003EDF2-C145-4427-8F61-FD49C837142A}" destId="{F54FD3EA-B73D-4D6D-A421-B39B30840FEB}" srcOrd="1" destOrd="0" presId="urn:microsoft.com/office/officeart/2005/8/layout/venn1"/>
    <dgm:cxn modelId="{A8FCBEAB-2750-43E3-A471-7028FE596D92}" type="presOf" srcId="{51F3FE23-0414-4302-9858-F8D848020961}" destId="{A3434539-7513-4946-BA8A-FA9027436DAE}" srcOrd="0" destOrd="1" presId="urn:microsoft.com/office/officeart/2005/8/layout/venn1"/>
    <dgm:cxn modelId="{0052D6B2-391F-4EF9-804E-B3507E2DB4FA}" type="presOf" srcId="{0FC714BB-CB63-4725-9F80-68857D7E07B5}" destId="{A3434539-7513-4946-BA8A-FA9027436DAE}" srcOrd="0" destOrd="0" presId="urn:microsoft.com/office/officeart/2005/8/layout/venn1"/>
    <dgm:cxn modelId="{75084DCD-0D1B-45D8-8364-123D91018A19}" type="presOf" srcId="{FA6FC78C-199A-4C42-856E-F76DB2B553FD}" destId="{F54FD3EA-B73D-4D6D-A421-B39B30840FEB}" srcOrd="1" destOrd="1" presId="urn:microsoft.com/office/officeart/2005/8/layout/venn1"/>
    <dgm:cxn modelId="{E81C7EF3-BDF6-4463-88BE-09952207CDBD}" srcId="{3E1F6BF5-7FED-4974-BA49-D220B635B309}" destId="{D74B2329-3488-4684-A27D-9B6E0ECE1FF6}" srcOrd="1" destOrd="0" parTransId="{D6D2B470-F4F4-4769-8C9A-B291F5531676}" sibTransId="{143AEDDE-54FC-468B-9B2C-823FE268DBDE}"/>
    <dgm:cxn modelId="{2EE47AF6-4036-4F3E-BB2D-E97653A87083}" srcId="{0003EDF2-C145-4427-8F61-FD49C837142A}" destId="{FA6FC78C-199A-4C42-856E-F76DB2B553FD}" srcOrd="0" destOrd="0" parTransId="{BF8B8D25-B029-4937-AD33-7BF765253077}" sibTransId="{4C90A3CE-AAA9-41BD-9E57-59A2C76E4026}"/>
    <dgm:cxn modelId="{E61D41FA-3378-4789-B5C7-8EC8FE4CD79A}" srcId="{0FC714BB-CB63-4725-9F80-68857D7E07B5}" destId="{51F3FE23-0414-4302-9858-F8D848020961}" srcOrd="0" destOrd="0" parTransId="{9B9624D8-CD2E-4966-9F36-72EA7DEE8AB3}" sibTransId="{6BC426BE-3DF4-459A-B4E4-526A68FDA9D7}"/>
    <dgm:cxn modelId="{DAD0CF37-81A5-4441-95D6-F1E0F481ACF9}" type="presParOf" srcId="{B66DBDF6-EE3B-49F1-A190-78F30175CF3D}" destId="{A3434539-7513-4946-BA8A-FA9027436DAE}" srcOrd="0" destOrd="0" presId="urn:microsoft.com/office/officeart/2005/8/layout/venn1"/>
    <dgm:cxn modelId="{A9C1E864-53B6-4C3F-A8AD-6CA95ED06212}" type="presParOf" srcId="{B66DBDF6-EE3B-49F1-A190-78F30175CF3D}" destId="{CBF3214F-878A-4A08-A1D2-F1A970A4DCBA}" srcOrd="1" destOrd="0" presId="urn:microsoft.com/office/officeart/2005/8/layout/venn1"/>
    <dgm:cxn modelId="{9E2029B4-6370-4711-9F6C-1996581BF9FA}" type="presParOf" srcId="{B66DBDF6-EE3B-49F1-A190-78F30175CF3D}" destId="{07B2C3A1-81C4-4A71-AFCA-1A6C368D8E96}" srcOrd="2" destOrd="0" presId="urn:microsoft.com/office/officeart/2005/8/layout/venn1"/>
    <dgm:cxn modelId="{938B6F76-734E-41B3-A574-6C0FD9726237}" type="presParOf" srcId="{B66DBDF6-EE3B-49F1-A190-78F30175CF3D}" destId="{02857A27-E357-4D0D-B7AF-05E0C9D6193F}" srcOrd="3" destOrd="0" presId="urn:microsoft.com/office/officeart/2005/8/layout/venn1"/>
    <dgm:cxn modelId="{8AE8D527-9DD0-429C-AE91-89DCD245BCE0}" type="presParOf" srcId="{B66DBDF6-EE3B-49F1-A190-78F30175CF3D}" destId="{50D7517F-F922-4E0D-A57B-61EAD4EB6FF0}" srcOrd="4" destOrd="0" presId="urn:microsoft.com/office/officeart/2005/8/layout/venn1"/>
    <dgm:cxn modelId="{7614DD85-1668-4A39-BAAD-80633B195B8C}" type="presParOf" srcId="{B66DBDF6-EE3B-49F1-A190-78F30175CF3D}" destId="{F54FD3EA-B73D-4D6D-A421-B39B30840FEB}"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8DD67B-542D-4488-A55A-18096924E531}"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IN"/>
        </a:p>
      </dgm:t>
    </dgm:pt>
    <dgm:pt modelId="{86262E68-15C8-48D4-AF41-3FF0FC9A81E6}">
      <dgm:prSet custT="1"/>
      <dgm:spPr/>
      <dgm:t>
        <a:bodyPr/>
        <a:lstStyle/>
        <a:p>
          <a:r>
            <a:rPr lang="en-US" sz="2800" b="1" i="0" dirty="0">
              <a:solidFill>
                <a:schemeClr val="accent2">
                  <a:lumMod val="60000"/>
                  <a:lumOff val="40000"/>
                </a:schemeClr>
              </a:solidFill>
            </a:rPr>
            <a:t>Data Cleaning for Master Data Compilation:</a:t>
          </a:r>
          <a:endParaRPr lang="en-IN" sz="2800" dirty="0">
            <a:solidFill>
              <a:schemeClr val="accent2">
                <a:lumMod val="60000"/>
                <a:lumOff val="40000"/>
              </a:schemeClr>
            </a:solidFill>
          </a:endParaRPr>
        </a:p>
      </dgm:t>
    </dgm:pt>
    <dgm:pt modelId="{EBC57C38-D074-4897-9539-A08DFE63380C}" type="parTrans" cxnId="{7A9E2B92-D2C7-4075-A060-3CDF8B64E6CC}">
      <dgm:prSet/>
      <dgm:spPr/>
      <dgm:t>
        <a:bodyPr/>
        <a:lstStyle/>
        <a:p>
          <a:endParaRPr lang="en-IN"/>
        </a:p>
      </dgm:t>
    </dgm:pt>
    <dgm:pt modelId="{2F1EB1FC-D27C-425D-9C3E-DD0149DE5C27}" type="sibTrans" cxnId="{7A9E2B92-D2C7-4075-A060-3CDF8B64E6CC}">
      <dgm:prSet/>
      <dgm:spPr/>
      <dgm:t>
        <a:bodyPr/>
        <a:lstStyle/>
        <a:p>
          <a:endParaRPr lang="en-IN"/>
        </a:p>
      </dgm:t>
    </dgm:pt>
    <dgm:pt modelId="{A7F05257-2E12-4747-A6D8-F84055263050}" type="pres">
      <dgm:prSet presAssocID="{A78DD67B-542D-4488-A55A-18096924E531}" presName="Name0" presStyleCnt="0">
        <dgm:presLayoutVars>
          <dgm:chMax/>
          <dgm:chPref/>
          <dgm:dir/>
        </dgm:presLayoutVars>
      </dgm:prSet>
      <dgm:spPr/>
    </dgm:pt>
    <dgm:pt modelId="{A7CE1366-C163-4CA4-90AA-FD73EA94E4DD}" type="pres">
      <dgm:prSet presAssocID="{86262E68-15C8-48D4-AF41-3FF0FC9A81E6}" presName="parenttextcomposite" presStyleCnt="0"/>
      <dgm:spPr/>
    </dgm:pt>
    <dgm:pt modelId="{3A9323FF-0CE4-4DBC-B83F-09186229D8EB}" type="pres">
      <dgm:prSet presAssocID="{86262E68-15C8-48D4-AF41-3FF0FC9A81E6}" presName="parenttext" presStyleLbl="revTx" presStyleIdx="0" presStyleCnt="1" custScaleX="187773">
        <dgm:presLayoutVars>
          <dgm:chMax/>
          <dgm:chPref val="2"/>
          <dgm:bulletEnabled val="1"/>
        </dgm:presLayoutVars>
      </dgm:prSet>
      <dgm:spPr/>
    </dgm:pt>
    <dgm:pt modelId="{2697EBD7-4C0A-4A51-8D85-792F56A8661A}" type="pres">
      <dgm:prSet presAssocID="{86262E68-15C8-48D4-AF41-3FF0FC9A81E6}" presName="parallelogramComposite" presStyleCnt="0"/>
      <dgm:spPr/>
    </dgm:pt>
    <dgm:pt modelId="{6D4C1CDD-D610-476C-9B6E-A753F7841F6C}" type="pres">
      <dgm:prSet presAssocID="{86262E68-15C8-48D4-AF41-3FF0FC9A81E6}" presName="parallelogram1" presStyleLbl="alignNode1" presStyleIdx="0" presStyleCnt="7"/>
      <dgm:spPr/>
    </dgm:pt>
    <dgm:pt modelId="{8FC3AE69-2668-4FE1-8675-070E31CD0EA2}" type="pres">
      <dgm:prSet presAssocID="{86262E68-15C8-48D4-AF41-3FF0FC9A81E6}" presName="parallelogram2" presStyleLbl="alignNode1" presStyleIdx="1" presStyleCnt="7"/>
      <dgm:spPr/>
    </dgm:pt>
    <dgm:pt modelId="{2D90B089-CB91-4585-8739-E9A7D65BD890}" type="pres">
      <dgm:prSet presAssocID="{86262E68-15C8-48D4-AF41-3FF0FC9A81E6}" presName="parallelogram3" presStyleLbl="alignNode1" presStyleIdx="2" presStyleCnt="7"/>
      <dgm:spPr/>
    </dgm:pt>
    <dgm:pt modelId="{18388062-6E89-4284-8390-6980E53A37F0}" type="pres">
      <dgm:prSet presAssocID="{86262E68-15C8-48D4-AF41-3FF0FC9A81E6}" presName="parallelogram4" presStyleLbl="alignNode1" presStyleIdx="3" presStyleCnt="7"/>
      <dgm:spPr/>
    </dgm:pt>
    <dgm:pt modelId="{E68D6E49-F7EB-4109-BD72-1446F1A94099}" type="pres">
      <dgm:prSet presAssocID="{86262E68-15C8-48D4-AF41-3FF0FC9A81E6}" presName="parallelogram5" presStyleLbl="alignNode1" presStyleIdx="4" presStyleCnt="7"/>
      <dgm:spPr/>
    </dgm:pt>
    <dgm:pt modelId="{C7296F5F-EEA4-44EB-9741-177F7AB6BD34}" type="pres">
      <dgm:prSet presAssocID="{86262E68-15C8-48D4-AF41-3FF0FC9A81E6}" presName="parallelogram6" presStyleLbl="alignNode1" presStyleIdx="5" presStyleCnt="7"/>
      <dgm:spPr/>
    </dgm:pt>
    <dgm:pt modelId="{09B08DFC-7180-4D47-80B9-9DECDC8AD658}" type="pres">
      <dgm:prSet presAssocID="{86262E68-15C8-48D4-AF41-3FF0FC9A81E6}" presName="parallelogram7" presStyleLbl="alignNode1" presStyleIdx="6" presStyleCnt="7"/>
      <dgm:spPr/>
    </dgm:pt>
  </dgm:ptLst>
  <dgm:cxnLst>
    <dgm:cxn modelId="{982C4E17-5E14-4146-8AFE-8F6A81D9E798}" type="presOf" srcId="{86262E68-15C8-48D4-AF41-3FF0FC9A81E6}" destId="{3A9323FF-0CE4-4DBC-B83F-09186229D8EB}" srcOrd="0" destOrd="0" presId="urn:microsoft.com/office/officeart/2008/layout/VerticalAccentList"/>
    <dgm:cxn modelId="{7A9E2B92-D2C7-4075-A060-3CDF8B64E6CC}" srcId="{A78DD67B-542D-4488-A55A-18096924E531}" destId="{86262E68-15C8-48D4-AF41-3FF0FC9A81E6}" srcOrd="0" destOrd="0" parTransId="{EBC57C38-D074-4897-9539-A08DFE63380C}" sibTransId="{2F1EB1FC-D27C-425D-9C3E-DD0149DE5C27}"/>
    <dgm:cxn modelId="{252EA6AC-F168-4017-AD03-9C8FB681063A}" type="presOf" srcId="{A78DD67B-542D-4488-A55A-18096924E531}" destId="{A7F05257-2E12-4747-A6D8-F84055263050}" srcOrd="0" destOrd="0" presId="urn:microsoft.com/office/officeart/2008/layout/VerticalAccentList"/>
    <dgm:cxn modelId="{14A7366F-4E91-401E-9435-352DEAC578E3}" type="presParOf" srcId="{A7F05257-2E12-4747-A6D8-F84055263050}" destId="{A7CE1366-C163-4CA4-90AA-FD73EA94E4DD}" srcOrd="0" destOrd="0" presId="urn:microsoft.com/office/officeart/2008/layout/VerticalAccentList"/>
    <dgm:cxn modelId="{94CBD3FD-D002-4B00-B621-6A03A00E2852}" type="presParOf" srcId="{A7CE1366-C163-4CA4-90AA-FD73EA94E4DD}" destId="{3A9323FF-0CE4-4DBC-B83F-09186229D8EB}" srcOrd="0" destOrd="0" presId="urn:microsoft.com/office/officeart/2008/layout/VerticalAccentList"/>
    <dgm:cxn modelId="{0348E44C-8311-4A69-898F-037523EDE37D}" type="presParOf" srcId="{A7F05257-2E12-4747-A6D8-F84055263050}" destId="{2697EBD7-4C0A-4A51-8D85-792F56A8661A}" srcOrd="1" destOrd="0" presId="urn:microsoft.com/office/officeart/2008/layout/VerticalAccentList"/>
    <dgm:cxn modelId="{10F12AFE-E796-4E70-80F2-4CBC222E308B}" type="presParOf" srcId="{2697EBD7-4C0A-4A51-8D85-792F56A8661A}" destId="{6D4C1CDD-D610-476C-9B6E-A753F7841F6C}" srcOrd="0" destOrd="0" presId="urn:microsoft.com/office/officeart/2008/layout/VerticalAccentList"/>
    <dgm:cxn modelId="{14941E1F-5578-46BC-B6E4-BC5FA13790E4}" type="presParOf" srcId="{2697EBD7-4C0A-4A51-8D85-792F56A8661A}" destId="{8FC3AE69-2668-4FE1-8675-070E31CD0EA2}" srcOrd="1" destOrd="0" presId="urn:microsoft.com/office/officeart/2008/layout/VerticalAccentList"/>
    <dgm:cxn modelId="{51CFBDE6-2619-42BD-9336-874C4E631409}" type="presParOf" srcId="{2697EBD7-4C0A-4A51-8D85-792F56A8661A}" destId="{2D90B089-CB91-4585-8739-E9A7D65BD890}" srcOrd="2" destOrd="0" presId="urn:microsoft.com/office/officeart/2008/layout/VerticalAccentList"/>
    <dgm:cxn modelId="{FE4D5C68-1329-4087-8758-EFEA922D8F41}" type="presParOf" srcId="{2697EBD7-4C0A-4A51-8D85-792F56A8661A}" destId="{18388062-6E89-4284-8390-6980E53A37F0}" srcOrd="3" destOrd="0" presId="urn:microsoft.com/office/officeart/2008/layout/VerticalAccentList"/>
    <dgm:cxn modelId="{8D04DDD4-EF2D-4849-9D5D-107C25C18615}" type="presParOf" srcId="{2697EBD7-4C0A-4A51-8D85-792F56A8661A}" destId="{E68D6E49-F7EB-4109-BD72-1446F1A94099}" srcOrd="4" destOrd="0" presId="urn:microsoft.com/office/officeart/2008/layout/VerticalAccentList"/>
    <dgm:cxn modelId="{6018EF66-8659-4853-8F03-60668BF53BDD}" type="presParOf" srcId="{2697EBD7-4C0A-4A51-8D85-792F56A8661A}" destId="{C7296F5F-EEA4-44EB-9741-177F7AB6BD34}" srcOrd="5" destOrd="0" presId="urn:microsoft.com/office/officeart/2008/layout/VerticalAccentList"/>
    <dgm:cxn modelId="{90FBE3C7-E915-4031-8AB5-A99EE1A93A53}" type="presParOf" srcId="{2697EBD7-4C0A-4A51-8D85-792F56A8661A}" destId="{09B08DFC-7180-4D47-80B9-9DECDC8AD658}"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8CEC7BB-2F84-4619-950D-6E1ADEA953C5}" type="doc">
      <dgm:prSet loTypeId="urn:microsoft.com/office/officeart/2005/8/layout/vList2" loCatId="list" qsTypeId="urn:microsoft.com/office/officeart/2005/8/quickstyle/3d2" qsCatId="3D" csTypeId="urn:microsoft.com/office/officeart/2005/8/colors/accent1_2" csCatId="accent1"/>
      <dgm:spPr/>
      <dgm:t>
        <a:bodyPr/>
        <a:lstStyle/>
        <a:p>
          <a:endParaRPr lang="en-IN"/>
        </a:p>
      </dgm:t>
    </dgm:pt>
    <dgm:pt modelId="{C9B0181E-950F-46D6-A94D-DB50388F05B4}">
      <dgm:prSet/>
      <dgm:spPr/>
      <dgm:t>
        <a:bodyPr/>
        <a:lstStyle/>
        <a:p>
          <a:r>
            <a:rPr lang="en-US" b="1" i="0" dirty="0"/>
            <a:t>Creating Full Names from First and Last Names:</a:t>
          </a:r>
          <a:endParaRPr lang="en-IN" dirty="0"/>
        </a:p>
      </dgm:t>
    </dgm:pt>
    <dgm:pt modelId="{8E7F65D1-95F5-4786-BD60-215DBF37D642}" type="parTrans" cxnId="{C98630B3-0F5C-4488-9C5C-A423906F7090}">
      <dgm:prSet/>
      <dgm:spPr/>
      <dgm:t>
        <a:bodyPr/>
        <a:lstStyle/>
        <a:p>
          <a:endParaRPr lang="en-IN"/>
        </a:p>
      </dgm:t>
    </dgm:pt>
    <dgm:pt modelId="{000ED535-8446-4803-82A3-D7CBA99AB2F3}" type="sibTrans" cxnId="{C98630B3-0F5C-4488-9C5C-A423906F7090}">
      <dgm:prSet/>
      <dgm:spPr/>
      <dgm:t>
        <a:bodyPr/>
        <a:lstStyle/>
        <a:p>
          <a:endParaRPr lang="en-IN"/>
        </a:p>
      </dgm:t>
    </dgm:pt>
    <dgm:pt modelId="{7E908196-7D98-496B-A66D-31D8897FFCCE}" type="pres">
      <dgm:prSet presAssocID="{28CEC7BB-2F84-4619-950D-6E1ADEA953C5}" presName="linear" presStyleCnt="0">
        <dgm:presLayoutVars>
          <dgm:animLvl val="lvl"/>
          <dgm:resizeHandles val="exact"/>
        </dgm:presLayoutVars>
      </dgm:prSet>
      <dgm:spPr/>
    </dgm:pt>
    <dgm:pt modelId="{63F60904-641D-42A5-B833-581587102E3A}" type="pres">
      <dgm:prSet presAssocID="{C9B0181E-950F-46D6-A94D-DB50388F05B4}" presName="parentText" presStyleLbl="node1" presStyleIdx="0" presStyleCnt="1">
        <dgm:presLayoutVars>
          <dgm:chMax val="0"/>
          <dgm:bulletEnabled val="1"/>
        </dgm:presLayoutVars>
      </dgm:prSet>
      <dgm:spPr/>
    </dgm:pt>
  </dgm:ptLst>
  <dgm:cxnLst>
    <dgm:cxn modelId="{31ED5105-5A8D-4A05-AC4C-D368BCD1E87E}" type="presOf" srcId="{C9B0181E-950F-46D6-A94D-DB50388F05B4}" destId="{63F60904-641D-42A5-B833-581587102E3A}" srcOrd="0" destOrd="0" presId="urn:microsoft.com/office/officeart/2005/8/layout/vList2"/>
    <dgm:cxn modelId="{696CDA25-67DB-4AEC-AB04-1E6A835B2945}" type="presOf" srcId="{28CEC7BB-2F84-4619-950D-6E1ADEA953C5}" destId="{7E908196-7D98-496B-A66D-31D8897FFCCE}" srcOrd="0" destOrd="0" presId="urn:microsoft.com/office/officeart/2005/8/layout/vList2"/>
    <dgm:cxn modelId="{C98630B3-0F5C-4488-9C5C-A423906F7090}" srcId="{28CEC7BB-2F84-4619-950D-6E1ADEA953C5}" destId="{C9B0181E-950F-46D6-A94D-DB50388F05B4}" srcOrd="0" destOrd="0" parTransId="{8E7F65D1-95F5-4786-BD60-215DBF37D642}" sibTransId="{000ED535-8446-4803-82A3-D7CBA99AB2F3}"/>
    <dgm:cxn modelId="{1AE875BB-4D80-492C-8F4F-FF2D8BC02D79}" type="presParOf" srcId="{7E908196-7D98-496B-A66D-31D8897FFCCE}" destId="{63F60904-641D-42A5-B833-581587102E3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2A147B2-876B-4C32-B00B-CB875F25E9A3}"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IN"/>
        </a:p>
      </dgm:t>
    </dgm:pt>
    <dgm:pt modelId="{347AC120-0AE6-4D51-BE9C-F2DFCD95ADB6}">
      <dgm:prSet custT="1"/>
      <dgm:spPr/>
      <dgm:t>
        <a:bodyPr/>
        <a:lstStyle/>
        <a:p>
          <a:r>
            <a:rPr lang="en-US" sz="2800" b="1" i="0" dirty="0">
              <a:solidFill>
                <a:schemeClr val="accent2">
                  <a:lumMod val="60000"/>
                  <a:lumOff val="40000"/>
                </a:schemeClr>
              </a:solidFill>
            </a:rPr>
            <a:t>Creating Lookup Table for Data Standardization:</a:t>
          </a:r>
          <a:endParaRPr lang="en-IN" sz="2800" dirty="0">
            <a:solidFill>
              <a:schemeClr val="accent2">
                <a:lumMod val="60000"/>
                <a:lumOff val="40000"/>
              </a:schemeClr>
            </a:solidFill>
          </a:endParaRPr>
        </a:p>
      </dgm:t>
    </dgm:pt>
    <dgm:pt modelId="{5A67A5F9-092A-440C-9A47-11564528EE9B}" type="parTrans" cxnId="{44AA16F5-8907-44F0-BD9A-88F4E9B581F2}">
      <dgm:prSet/>
      <dgm:spPr/>
      <dgm:t>
        <a:bodyPr/>
        <a:lstStyle/>
        <a:p>
          <a:endParaRPr lang="en-IN"/>
        </a:p>
      </dgm:t>
    </dgm:pt>
    <dgm:pt modelId="{C6774E56-7DC1-4A95-B0B3-1D125DF8974B}" type="sibTrans" cxnId="{44AA16F5-8907-44F0-BD9A-88F4E9B581F2}">
      <dgm:prSet/>
      <dgm:spPr/>
      <dgm:t>
        <a:bodyPr/>
        <a:lstStyle/>
        <a:p>
          <a:endParaRPr lang="en-IN"/>
        </a:p>
      </dgm:t>
    </dgm:pt>
    <dgm:pt modelId="{AB2061C1-90EB-4D8A-B207-3605A41E2D04}" type="pres">
      <dgm:prSet presAssocID="{F2A147B2-876B-4C32-B00B-CB875F25E9A3}" presName="Name0" presStyleCnt="0">
        <dgm:presLayoutVars>
          <dgm:chMax/>
          <dgm:chPref/>
          <dgm:dir/>
        </dgm:presLayoutVars>
      </dgm:prSet>
      <dgm:spPr/>
    </dgm:pt>
    <dgm:pt modelId="{E8FD541A-63CC-441A-AAE4-D10C47682301}" type="pres">
      <dgm:prSet presAssocID="{347AC120-0AE6-4D51-BE9C-F2DFCD95ADB6}" presName="parenttextcomposite" presStyleCnt="0"/>
      <dgm:spPr/>
    </dgm:pt>
    <dgm:pt modelId="{6A25F05E-10C0-438E-9DB8-B8D9A18ADF09}" type="pres">
      <dgm:prSet presAssocID="{347AC120-0AE6-4D51-BE9C-F2DFCD95ADB6}" presName="parenttext" presStyleLbl="revTx" presStyleIdx="0" presStyleCnt="1" custScaleX="187773">
        <dgm:presLayoutVars>
          <dgm:chMax/>
          <dgm:chPref val="2"/>
          <dgm:bulletEnabled val="1"/>
        </dgm:presLayoutVars>
      </dgm:prSet>
      <dgm:spPr/>
    </dgm:pt>
    <dgm:pt modelId="{0B76FDEE-99B8-4A68-9EC1-6590A543A243}" type="pres">
      <dgm:prSet presAssocID="{347AC120-0AE6-4D51-BE9C-F2DFCD95ADB6}" presName="parallelogramComposite" presStyleCnt="0"/>
      <dgm:spPr/>
    </dgm:pt>
    <dgm:pt modelId="{E1E9E711-277F-4927-9F80-5FFBA1E254E6}" type="pres">
      <dgm:prSet presAssocID="{347AC120-0AE6-4D51-BE9C-F2DFCD95ADB6}" presName="parallelogram1" presStyleLbl="alignNode1" presStyleIdx="0" presStyleCnt="7"/>
      <dgm:spPr/>
    </dgm:pt>
    <dgm:pt modelId="{A56E60A7-5457-4690-B4B2-C8B043B6DB40}" type="pres">
      <dgm:prSet presAssocID="{347AC120-0AE6-4D51-BE9C-F2DFCD95ADB6}" presName="parallelogram2" presStyleLbl="alignNode1" presStyleIdx="1" presStyleCnt="7"/>
      <dgm:spPr/>
    </dgm:pt>
    <dgm:pt modelId="{2E805048-9E3F-4A61-9BB9-2E144B5AB5C3}" type="pres">
      <dgm:prSet presAssocID="{347AC120-0AE6-4D51-BE9C-F2DFCD95ADB6}" presName="parallelogram3" presStyleLbl="alignNode1" presStyleIdx="2" presStyleCnt="7"/>
      <dgm:spPr/>
    </dgm:pt>
    <dgm:pt modelId="{57CFB072-C7DA-45D6-B880-467D2ECA42FF}" type="pres">
      <dgm:prSet presAssocID="{347AC120-0AE6-4D51-BE9C-F2DFCD95ADB6}" presName="parallelogram4" presStyleLbl="alignNode1" presStyleIdx="3" presStyleCnt="7"/>
      <dgm:spPr/>
    </dgm:pt>
    <dgm:pt modelId="{09662667-E976-4A9F-8A69-41C98189A7B0}" type="pres">
      <dgm:prSet presAssocID="{347AC120-0AE6-4D51-BE9C-F2DFCD95ADB6}" presName="parallelogram5" presStyleLbl="alignNode1" presStyleIdx="4" presStyleCnt="7"/>
      <dgm:spPr/>
    </dgm:pt>
    <dgm:pt modelId="{FE708CF6-9974-48D1-85F2-F1B9D2DAF27C}" type="pres">
      <dgm:prSet presAssocID="{347AC120-0AE6-4D51-BE9C-F2DFCD95ADB6}" presName="parallelogram6" presStyleLbl="alignNode1" presStyleIdx="5" presStyleCnt="7"/>
      <dgm:spPr/>
    </dgm:pt>
    <dgm:pt modelId="{90F505A6-9690-4C52-A97B-9429726A18F8}" type="pres">
      <dgm:prSet presAssocID="{347AC120-0AE6-4D51-BE9C-F2DFCD95ADB6}" presName="parallelogram7" presStyleLbl="alignNode1" presStyleIdx="6" presStyleCnt="7"/>
      <dgm:spPr/>
    </dgm:pt>
  </dgm:ptLst>
  <dgm:cxnLst>
    <dgm:cxn modelId="{282EA21D-A73D-4C63-BDA7-3D13F50DB699}" type="presOf" srcId="{F2A147B2-876B-4C32-B00B-CB875F25E9A3}" destId="{AB2061C1-90EB-4D8A-B207-3605A41E2D04}" srcOrd="0" destOrd="0" presId="urn:microsoft.com/office/officeart/2008/layout/VerticalAccentList"/>
    <dgm:cxn modelId="{44AA16F5-8907-44F0-BD9A-88F4E9B581F2}" srcId="{F2A147B2-876B-4C32-B00B-CB875F25E9A3}" destId="{347AC120-0AE6-4D51-BE9C-F2DFCD95ADB6}" srcOrd="0" destOrd="0" parTransId="{5A67A5F9-092A-440C-9A47-11564528EE9B}" sibTransId="{C6774E56-7DC1-4A95-B0B3-1D125DF8974B}"/>
    <dgm:cxn modelId="{855B27F8-57F8-4C7B-AB37-07DDA545C36C}" type="presOf" srcId="{347AC120-0AE6-4D51-BE9C-F2DFCD95ADB6}" destId="{6A25F05E-10C0-438E-9DB8-B8D9A18ADF09}" srcOrd="0" destOrd="0" presId="urn:microsoft.com/office/officeart/2008/layout/VerticalAccentList"/>
    <dgm:cxn modelId="{4BB555B8-7AD4-42AD-8A02-4145FC6EA9E9}" type="presParOf" srcId="{AB2061C1-90EB-4D8A-B207-3605A41E2D04}" destId="{E8FD541A-63CC-441A-AAE4-D10C47682301}" srcOrd="0" destOrd="0" presId="urn:microsoft.com/office/officeart/2008/layout/VerticalAccentList"/>
    <dgm:cxn modelId="{AB2A0729-594B-4A76-A684-A6B38B22F10F}" type="presParOf" srcId="{E8FD541A-63CC-441A-AAE4-D10C47682301}" destId="{6A25F05E-10C0-438E-9DB8-B8D9A18ADF09}" srcOrd="0" destOrd="0" presId="urn:microsoft.com/office/officeart/2008/layout/VerticalAccentList"/>
    <dgm:cxn modelId="{5C7D374A-B9F9-46F0-A549-2FF8828267AC}" type="presParOf" srcId="{AB2061C1-90EB-4D8A-B207-3605A41E2D04}" destId="{0B76FDEE-99B8-4A68-9EC1-6590A543A243}" srcOrd="1" destOrd="0" presId="urn:microsoft.com/office/officeart/2008/layout/VerticalAccentList"/>
    <dgm:cxn modelId="{16AAB5F6-E375-40ED-813A-6616B37E296C}" type="presParOf" srcId="{0B76FDEE-99B8-4A68-9EC1-6590A543A243}" destId="{E1E9E711-277F-4927-9F80-5FFBA1E254E6}" srcOrd="0" destOrd="0" presId="urn:microsoft.com/office/officeart/2008/layout/VerticalAccentList"/>
    <dgm:cxn modelId="{11A58247-6487-460C-AFFF-2A58233C691B}" type="presParOf" srcId="{0B76FDEE-99B8-4A68-9EC1-6590A543A243}" destId="{A56E60A7-5457-4690-B4B2-C8B043B6DB40}" srcOrd="1" destOrd="0" presId="urn:microsoft.com/office/officeart/2008/layout/VerticalAccentList"/>
    <dgm:cxn modelId="{217814F1-35A6-4ACD-B24E-F5A2C4FE0161}" type="presParOf" srcId="{0B76FDEE-99B8-4A68-9EC1-6590A543A243}" destId="{2E805048-9E3F-4A61-9BB9-2E144B5AB5C3}" srcOrd="2" destOrd="0" presId="urn:microsoft.com/office/officeart/2008/layout/VerticalAccentList"/>
    <dgm:cxn modelId="{FE4CBE3D-8CB0-4761-9486-8B46EC9E6E9E}" type="presParOf" srcId="{0B76FDEE-99B8-4A68-9EC1-6590A543A243}" destId="{57CFB072-C7DA-45D6-B880-467D2ECA42FF}" srcOrd="3" destOrd="0" presId="urn:microsoft.com/office/officeart/2008/layout/VerticalAccentList"/>
    <dgm:cxn modelId="{819E98C0-242E-462C-91CB-4B1DBECAC58D}" type="presParOf" srcId="{0B76FDEE-99B8-4A68-9EC1-6590A543A243}" destId="{09662667-E976-4A9F-8A69-41C98189A7B0}" srcOrd="4" destOrd="0" presId="urn:microsoft.com/office/officeart/2008/layout/VerticalAccentList"/>
    <dgm:cxn modelId="{61EF2D47-434E-4742-B9AE-0FF78437A2CF}" type="presParOf" srcId="{0B76FDEE-99B8-4A68-9EC1-6590A543A243}" destId="{FE708CF6-9974-48D1-85F2-F1B9D2DAF27C}" srcOrd="5" destOrd="0" presId="urn:microsoft.com/office/officeart/2008/layout/VerticalAccentList"/>
    <dgm:cxn modelId="{96993C45-847B-4164-960F-9547356D9FC9}" type="presParOf" srcId="{0B76FDEE-99B8-4A68-9EC1-6590A543A243}" destId="{90F505A6-9690-4C52-A97B-9429726A18F8}"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42435D-CC74-4270-AF89-4C54EAE41D4F}"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IN"/>
        </a:p>
      </dgm:t>
    </dgm:pt>
    <dgm:pt modelId="{79C420E9-B8A4-49A6-94E4-2C0695C81991}">
      <dgm:prSet custT="1"/>
      <dgm:spPr/>
      <dgm:t>
        <a:bodyPr/>
        <a:lstStyle/>
        <a:p>
          <a:r>
            <a:rPr lang="en-IN" sz="3600" b="1" i="0" dirty="0">
              <a:solidFill>
                <a:schemeClr val="accent2">
                  <a:lumMod val="60000"/>
                  <a:lumOff val="40000"/>
                </a:schemeClr>
              </a:solidFill>
              <a:latin typeface="Arial Rounded MT Bold" panose="020F0704030504030204" pitchFamily="34" charset="0"/>
            </a:rPr>
            <a:t>Data Profiling</a:t>
          </a:r>
          <a:endParaRPr lang="en-IN" sz="3600" dirty="0">
            <a:solidFill>
              <a:schemeClr val="accent2">
                <a:lumMod val="60000"/>
                <a:lumOff val="40000"/>
              </a:schemeClr>
            </a:solidFill>
            <a:latin typeface="Arial Rounded MT Bold" panose="020F0704030504030204" pitchFamily="34" charset="0"/>
          </a:endParaRPr>
        </a:p>
      </dgm:t>
    </dgm:pt>
    <dgm:pt modelId="{AE9B6CCE-78F0-4548-A081-39C90EBBBE9D}" type="parTrans" cxnId="{DA461139-DD3D-4379-81AD-276535EC9B08}">
      <dgm:prSet/>
      <dgm:spPr/>
      <dgm:t>
        <a:bodyPr/>
        <a:lstStyle/>
        <a:p>
          <a:endParaRPr lang="en-IN"/>
        </a:p>
      </dgm:t>
    </dgm:pt>
    <dgm:pt modelId="{72E700C8-EF16-482C-AB56-917E88F7ABFD}" type="sibTrans" cxnId="{DA461139-DD3D-4379-81AD-276535EC9B08}">
      <dgm:prSet/>
      <dgm:spPr/>
      <dgm:t>
        <a:bodyPr/>
        <a:lstStyle/>
        <a:p>
          <a:endParaRPr lang="en-IN"/>
        </a:p>
      </dgm:t>
    </dgm:pt>
    <dgm:pt modelId="{D730DE03-1BF9-458A-BFB9-5ABD674FB44B}" type="pres">
      <dgm:prSet presAssocID="{2B42435D-CC74-4270-AF89-4C54EAE41D4F}" presName="Name0" presStyleCnt="0">
        <dgm:presLayoutVars>
          <dgm:chMax/>
          <dgm:chPref/>
          <dgm:dir/>
        </dgm:presLayoutVars>
      </dgm:prSet>
      <dgm:spPr/>
    </dgm:pt>
    <dgm:pt modelId="{CD38F191-C8E6-4E69-8836-E18EE0FCE6DD}" type="pres">
      <dgm:prSet presAssocID="{79C420E9-B8A4-49A6-94E4-2C0695C81991}" presName="parenttextcomposite" presStyleCnt="0"/>
      <dgm:spPr/>
    </dgm:pt>
    <dgm:pt modelId="{AD1EBFB2-FB02-45DF-98D1-2DAB0AD9CEFB}" type="pres">
      <dgm:prSet presAssocID="{79C420E9-B8A4-49A6-94E4-2C0695C81991}" presName="parenttext" presStyleLbl="revTx" presStyleIdx="0" presStyleCnt="1" custScaleX="187773">
        <dgm:presLayoutVars>
          <dgm:chMax/>
          <dgm:chPref val="2"/>
          <dgm:bulletEnabled val="1"/>
        </dgm:presLayoutVars>
      </dgm:prSet>
      <dgm:spPr/>
    </dgm:pt>
    <dgm:pt modelId="{AED4E500-F6C4-4EC2-ACAC-3E6D9908B884}" type="pres">
      <dgm:prSet presAssocID="{79C420E9-B8A4-49A6-94E4-2C0695C81991}" presName="parallelogramComposite" presStyleCnt="0"/>
      <dgm:spPr/>
    </dgm:pt>
    <dgm:pt modelId="{E2C7069F-2E02-4AAB-AA85-EDF2FE5ECEFE}" type="pres">
      <dgm:prSet presAssocID="{79C420E9-B8A4-49A6-94E4-2C0695C81991}" presName="parallelogram1" presStyleLbl="alignNode1" presStyleIdx="0" presStyleCnt="7"/>
      <dgm:spPr/>
    </dgm:pt>
    <dgm:pt modelId="{D244B9C6-7455-4AEC-99C6-F95551FAF631}" type="pres">
      <dgm:prSet presAssocID="{79C420E9-B8A4-49A6-94E4-2C0695C81991}" presName="parallelogram2" presStyleLbl="alignNode1" presStyleIdx="1" presStyleCnt="7"/>
      <dgm:spPr/>
    </dgm:pt>
    <dgm:pt modelId="{E513AE8A-CCB7-4B9D-8558-1764EC96178E}" type="pres">
      <dgm:prSet presAssocID="{79C420E9-B8A4-49A6-94E4-2C0695C81991}" presName="parallelogram3" presStyleLbl="alignNode1" presStyleIdx="2" presStyleCnt="7"/>
      <dgm:spPr/>
    </dgm:pt>
    <dgm:pt modelId="{4BD9D581-02D8-4A60-B585-389ED0AA3414}" type="pres">
      <dgm:prSet presAssocID="{79C420E9-B8A4-49A6-94E4-2C0695C81991}" presName="parallelogram4" presStyleLbl="alignNode1" presStyleIdx="3" presStyleCnt="7"/>
      <dgm:spPr/>
    </dgm:pt>
    <dgm:pt modelId="{04AB94A8-E8AD-45AD-ACF5-0ECF0B2F4778}" type="pres">
      <dgm:prSet presAssocID="{79C420E9-B8A4-49A6-94E4-2C0695C81991}" presName="parallelogram5" presStyleLbl="alignNode1" presStyleIdx="4" presStyleCnt="7"/>
      <dgm:spPr/>
    </dgm:pt>
    <dgm:pt modelId="{2101A676-33F1-48E3-AEAF-412CAD09629F}" type="pres">
      <dgm:prSet presAssocID="{79C420E9-B8A4-49A6-94E4-2C0695C81991}" presName="parallelogram6" presStyleLbl="alignNode1" presStyleIdx="5" presStyleCnt="7"/>
      <dgm:spPr/>
    </dgm:pt>
    <dgm:pt modelId="{8BEB5589-D69F-4BE1-B23A-69DC38F3D0D7}" type="pres">
      <dgm:prSet presAssocID="{79C420E9-B8A4-49A6-94E4-2C0695C81991}" presName="parallelogram7" presStyleLbl="alignNode1" presStyleIdx="6" presStyleCnt="7"/>
      <dgm:spPr/>
    </dgm:pt>
  </dgm:ptLst>
  <dgm:cxnLst>
    <dgm:cxn modelId="{FE510C32-32F4-4209-8EFC-9339A6ED9411}" type="presOf" srcId="{79C420E9-B8A4-49A6-94E4-2C0695C81991}" destId="{AD1EBFB2-FB02-45DF-98D1-2DAB0AD9CEFB}" srcOrd="0" destOrd="0" presId="urn:microsoft.com/office/officeart/2008/layout/VerticalAccentList"/>
    <dgm:cxn modelId="{DA461139-DD3D-4379-81AD-276535EC9B08}" srcId="{2B42435D-CC74-4270-AF89-4C54EAE41D4F}" destId="{79C420E9-B8A4-49A6-94E4-2C0695C81991}" srcOrd="0" destOrd="0" parTransId="{AE9B6CCE-78F0-4548-A081-39C90EBBBE9D}" sibTransId="{72E700C8-EF16-482C-AB56-917E88F7ABFD}"/>
    <dgm:cxn modelId="{8D596187-72FA-4B1F-A0E5-B4311D1E355F}" type="presOf" srcId="{2B42435D-CC74-4270-AF89-4C54EAE41D4F}" destId="{D730DE03-1BF9-458A-BFB9-5ABD674FB44B}" srcOrd="0" destOrd="0" presId="urn:microsoft.com/office/officeart/2008/layout/VerticalAccentList"/>
    <dgm:cxn modelId="{AC8681C5-3417-4463-A8A2-24D2C6D3C13D}" type="presParOf" srcId="{D730DE03-1BF9-458A-BFB9-5ABD674FB44B}" destId="{CD38F191-C8E6-4E69-8836-E18EE0FCE6DD}" srcOrd="0" destOrd="0" presId="urn:microsoft.com/office/officeart/2008/layout/VerticalAccentList"/>
    <dgm:cxn modelId="{1840C396-2D1C-4804-85A4-21E6202AB364}" type="presParOf" srcId="{CD38F191-C8E6-4E69-8836-E18EE0FCE6DD}" destId="{AD1EBFB2-FB02-45DF-98D1-2DAB0AD9CEFB}" srcOrd="0" destOrd="0" presId="urn:microsoft.com/office/officeart/2008/layout/VerticalAccentList"/>
    <dgm:cxn modelId="{39BF26B7-8C1D-4EED-B5B5-B8BBE3F8925B}" type="presParOf" srcId="{D730DE03-1BF9-458A-BFB9-5ABD674FB44B}" destId="{AED4E500-F6C4-4EC2-ACAC-3E6D9908B884}" srcOrd="1" destOrd="0" presId="urn:microsoft.com/office/officeart/2008/layout/VerticalAccentList"/>
    <dgm:cxn modelId="{92434CCB-8370-4C78-98DA-B4FA4E737442}" type="presParOf" srcId="{AED4E500-F6C4-4EC2-ACAC-3E6D9908B884}" destId="{E2C7069F-2E02-4AAB-AA85-EDF2FE5ECEFE}" srcOrd="0" destOrd="0" presId="urn:microsoft.com/office/officeart/2008/layout/VerticalAccentList"/>
    <dgm:cxn modelId="{A51B39A8-09D4-4CA1-AAAA-8BA75E04F316}" type="presParOf" srcId="{AED4E500-F6C4-4EC2-ACAC-3E6D9908B884}" destId="{D244B9C6-7455-4AEC-99C6-F95551FAF631}" srcOrd="1" destOrd="0" presId="urn:microsoft.com/office/officeart/2008/layout/VerticalAccentList"/>
    <dgm:cxn modelId="{B6C0F6B1-F151-4A6A-8901-6D6C7F60C196}" type="presParOf" srcId="{AED4E500-F6C4-4EC2-ACAC-3E6D9908B884}" destId="{E513AE8A-CCB7-4B9D-8558-1764EC96178E}" srcOrd="2" destOrd="0" presId="urn:microsoft.com/office/officeart/2008/layout/VerticalAccentList"/>
    <dgm:cxn modelId="{E2758BC8-333E-470C-9D87-99FD18401394}" type="presParOf" srcId="{AED4E500-F6C4-4EC2-ACAC-3E6D9908B884}" destId="{4BD9D581-02D8-4A60-B585-389ED0AA3414}" srcOrd="3" destOrd="0" presId="urn:microsoft.com/office/officeart/2008/layout/VerticalAccentList"/>
    <dgm:cxn modelId="{AF9A3833-4291-4156-8E10-186638D77743}" type="presParOf" srcId="{AED4E500-F6C4-4EC2-ACAC-3E6D9908B884}" destId="{04AB94A8-E8AD-45AD-ACF5-0ECF0B2F4778}" srcOrd="4" destOrd="0" presId="urn:microsoft.com/office/officeart/2008/layout/VerticalAccentList"/>
    <dgm:cxn modelId="{42CC2ED0-41BD-454C-A7CE-566BE5986D4B}" type="presParOf" srcId="{AED4E500-F6C4-4EC2-ACAC-3E6D9908B884}" destId="{2101A676-33F1-48E3-AEAF-412CAD09629F}" srcOrd="5" destOrd="0" presId="urn:microsoft.com/office/officeart/2008/layout/VerticalAccentList"/>
    <dgm:cxn modelId="{4A179E01-C6F0-4273-8769-242DA904E2AB}" type="presParOf" srcId="{AED4E500-F6C4-4EC2-ACAC-3E6D9908B884}" destId="{8BEB5589-D69F-4BE1-B23A-69DC38F3D0D7}"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8F2865E-9449-4E60-9A03-56FC8C29DCDE}"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IN"/>
        </a:p>
      </dgm:t>
    </dgm:pt>
    <dgm:pt modelId="{6E7DE6A9-1187-4672-900F-815D5EBAF01F}">
      <dgm:prSet/>
      <dgm:spPr/>
      <dgm:t>
        <a:bodyPr/>
        <a:lstStyle/>
        <a:p>
          <a:r>
            <a:rPr lang="en-US" b="1" i="0" dirty="0">
              <a:latin typeface="Arial Rounded MT Bold" panose="020F0704030504030204" pitchFamily="34" charset="0"/>
            </a:rPr>
            <a:t>Data Validation</a:t>
          </a:r>
          <a:endParaRPr lang="en-IN" dirty="0">
            <a:latin typeface="Arial Rounded MT Bold" panose="020F0704030504030204" pitchFamily="34" charset="0"/>
          </a:endParaRPr>
        </a:p>
      </dgm:t>
    </dgm:pt>
    <dgm:pt modelId="{28C5C634-AFB4-4714-9167-26121DA479AB}" type="parTrans" cxnId="{50F61ED8-F34E-4951-8677-041FCD39BADE}">
      <dgm:prSet/>
      <dgm:spPr/>
      <dgm:t>
        <a:bodyPr/>
        <a:lstStyle/>
        <a:p>
          <a:endParaRPr lang="en-IN"/>
        </a:p>
      </dgm:t>
    </dgm:pt>
    <dgm:pt modelId="{A6944AE0-5623-4C7F-B100-4BF7D70EC833}" type="sibTrans" cxnId="{50F61ED8-F34E-4951-8677-041FCD39BADE}">
      <dgm:prSet/>
      <dgm:spPr/>
      <dgm:t>
        <a:bodyPr/>
        <a:lstStyle/>
        <a:p>
          <a:endParaRPr lang="en-IN"/>
        </a:p>
      </dgm:t>
    </dgm:pt>
    <dgm:pt modelId="{E7CD0D33-057B-4665-AD26-16E986CAA9EE}" type="pres">
      <dgm:prSet presAssocID="{B8F2865E-9449-4E60-9A03-56FC8C29DCDE}" presName="linear" presStyleCnt="0">
        <dgm:presLayoutVars>
          <dgm:animLvl val="lvl"/>
          <dgm:resizeHandles val="exact"/>
        </dgm:presLayoutVars>
      </dgm:prSet>
      <dgm:spPr/>
    </dgm:pt>
    <dgm:pt modelId="{2E2ABDA2-1FB9-447B-BB72-A744A9CDA570}" type="pres">
      <dgm:prSet presAssocID="{6E7DE6A9-1187-4672-900F-815D5EBAF01F}" presName="parentText" presStyleLbl="node1" presStyleIdx="0" presStyleCnt="1">
        <dgm:presLayoutVars>
          <dgm:chMax val="0"/>
          <dgm:bulletEnabled val="1"/>
        </dgm:presLayoutVars>
      </dgm:prSet>
      <dgm:spPr/>
    </dgm:pt>
  </dgm:ptLst>
  <dgm:cxnLst>
    <dgm:cxn modelId="{9AB2DE1C-53CF-4A61-89FB-BAC7B7FF251F}" type="presOf" srcId="{B8F2865E-9449-4E60-9A03-56FC8C29DCDE}" destId="{E7CD0D33-057B-4665-AD26-16E986CAA9EE}" srcOrd="0" destOrd="0" presId="urn:microsoft.com/office/officeart/2005/8/layout/vList2"/>
    <dgm:cxn modelId="{06BD2641-63A4-466F-AD72-93CB12AE0AEC}" type="presOf" srcId="{6E7DE6A9-1187-4672-900F-815D5EBAF01F}" destId="{2E2ABDA2-1FB9-447B-BB72-A744A9CDA570}" srcOrd="0" destOrd="0" presId="urn:microsoft.com/office/officeart/2005/8/layout/vList2"/>
    <dgm:cxn modelId="{50F61ED8-F34E-4951-8677-041FCD39BADE}" srcId="{B8F2865E-9449-4E60-9A03-56FC8C29DCDE}" destId="{6E7DE6A9-1187-4672-900F-815D5EBAF01F}" srcOrd="0" destOrd="0" parTransId="{28C5C634-AFB4-4714-9167-26121DA479AB}" sibTransId="{A6944AE0-5623-4C7F-B100-4BF7D70EC833}"/>
    <dgm:cxn modelId="{EDD12A2E-7EA3-4CEC-AF98-D2AB9226341E}" type="presParOf" srcId="{E7CD0D33-057B-4665-AD26-16E986CAA9EE}" destId="{2E2ABDA2-1FB9-447B-BB72-A744A9CDA57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1DB8522-3057-49E6-914C-DD125AF1DB90}" type="doc">
      <dgm:prSet loTypeId="urn:microsoft.com/office/officeart/2005/8/layout/vList2" loCatId="list" qsTypeId="urn:microsoft.com/office/officeart/2005/8/quickstyle/3d4" qsCatId="3D" csTypeId="urn:microsoft.com/office/officeart/2005/8/colors/accent1_2" csCatId="accent1"/>
      <dgm:spPr/>
      <dgm:t>
        <a:bodyPr/>
        <a:lstStyle/>
        <a:p>
          <a:endParaRPr lang="en-IN"/>
        </a:p>
      </dgm:t>
    </dgm:pt>
    <dgm:pt modelId="{EDB022B6-5544-4B8C-880D-5F8337B11B77}">
      <dgm:prSet/>
      <dgm:spPr/>
      <dgm:t>
        <a:bodyPr/>
        <a:lstStyle/>
        <a:p>
          <a:r>
            <a:rPr lang="en-IN" b="1" i="0" dirty="0">
              <a:latin typeface="Arial Rounded MT Bold" panose="020F0704030504030204" pitchFamily="34" charset="0"/>
            </a:rPr>
            <a:t>Handling Validation Errors:</a:t>
          </a:r>
          <a:endParaRPr lang="en-IN" dirty="0">
            <a:latin typeface="Arial Rounded MT Bold" panose="020F0704030504030204" pitchFamily="34" charset="0"/>
          </a:endParaRPr>
        </a:p>
      </dgm:t>
    </dgm:pt>
    <dgm:pt modelId="{C1996642-BAC7-41F1-AD28-C8E7CFE600D2}" type="parTrans" cxnId="{C9503CE5-53C2-45C4-ADDC-A8C275FFA4FB}">
      <dgm:prSet/>
      <dgm:spPr/>
      <dgm:t>
        <a:bodyPr/>
        <a:lstStyle/>
        <a:p>
          <a:endParaRPr lang="en-IN"/>
        </a:p>
      </dgm:t>
    </dgm:pt>
    <dgm:pt modelId="{3F56500A-C073-4B63-B19F-58EB65B18EC3}" type="sibTrans" cxnId="{C9503CE5-53C2-45C4-ADDC-A8C275FFA4FB}">
      <dgm:prSet/>
      <dgm:spPr/>
      <dgm:t>
        <a:bodyPr/>
        <a:lstStyle/>
        <a:p>
          <a:endParaRPr lang="en-IN"/>
        </a:p>
      </dgm:t>
    </dgm:pt>
    <dgm:pt modelId="{564494F0-7ED2-4494-8D55-75127CE95540}" type="pres">
      <dgm:prSet presAssocID="{11DB8522-3057-49E6-914C-DD125AF1DB90}" presName="linear" presStyleCnt="0">
        <dgm:presLayoutVars>
          <dgm:animLvl val="lvl"/>
          <dgm:resizeHandles val="exact"/>
        </dgm:presLayoutVars>
      </dgm:prSet>
      <dgm:spPr/>
    </dgm:pt>
    <dgm:pt modelId="{D0195F61-1137-4B64-B2B7-32F0A717A154}" type="pres">
      <dgm:prSet presAssocID="{EDB022B6-5544-4B8C-880D-5F8337B11B77}" presName="parentText" presStyleLbl="node1" presStyleIdx="0" presStyleCnt="1">
        <dgm:presLayoutVars>
          <dgm:chMax val="0"/>
          <dgm:bulletEnabled val="1"/>
        </dgm:presLayoutVars>
      </dgm:prSet>
      <dgm:spPr/>
    </dgm:pt>
  </dgm:ptLst>
  <dgm:cxnLst>
    <dgm:cxn modelId="{E13B4031-C714-4F35-8580-7D331D553091}" type="presOf" srcId="{11DB8522-3057-49E6-914C-DD125AF1DB90}" destId="{564494F0-7ED2-4494-8D55-75127CE95540}" srcOrd="0" destOrd="0" presId="urn:microsoft.com/office/officeart/2005/8/layout/vList2"/>
    <dgm:cxn modelId="{2C11518D-4D66-40C4-9BBA-16264BA8316F}" type="presOf" srcId="{EDB022B6-5544-4B8C-880D-5F8337B11B77}" destId="{D0195F61-1137-4B64-B2B7-32F0A717A154}" srcOrd="0" destOrd="0" presId="urn:microsoft.com/office/officeart/2005/8/layout/vList2"/>
    <dgm:cxn modelId="{C9503CE5-53C2-45C4-ADDC-A8C275FFA4FB}" srcId="{11DB8522-3057-49E6-914C-DD125AF1DB90}" destId="{EDB022B6-5544-4B8C-880D-5F8337B11B77}" srcOrd="0" destOrd="0" parTransId="{C1996642-BAC7-41F1-AD28-C8E7CFE600D2}" sibTransId="{3F56500A-C073-4B63-B19F-58EB65B18EC3}"/>
    <dgm:cxn modelId="{38442E18-CEA8-4E8D-AFCE-75E70BD1D680}" type="presParOf" srcId="{564494F0-7ED2-4494-8D55-75127CE95540}" destId="{D0195F61-1137-4B64-B2B7-32F0A717A15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4BC35C-FD26-4B45-9E60-D0C6B9EAD33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7684409-53DF-4F1C-92DB-98F0F684F681}">
      <dgm:prSet/>
      <dgm:spPr/>
      <dgm:t>
        <a:bodyPr/>
        <a:lstStyle/>
        <a:p>
          <a:r>
            <a:rPr lang="en-US" b="0" i="0" baseline="0"/>
            <a:t>When data fails validation, it triggers validation errors, preventing the input of incorrect or modified data. Refer to the attached screenshot for an illustration of the validation error message. This proactive measure ensures the integrity and accuracy of the dataset by restricting the entry of data that does not adhere to specified validation criteria.</a:t>
          </a:r>
          <a:endParaRPr lang="en-IN"/>
        </a:p>
      </dgm:t>
    </dgm:pt>
    <dgm:pt modelId="{A6FAAF1F-09BD-4BA3-A135-A4D256843F78}" type="parTrans" cxnId="{5B1C9C77-E981-4E0D-8EA9-D2DAC9ECDD61}">
      <dgm:prSet/>
      <dgm:spPr/>
      <dgm:t>
        <a:bodyPr/>
        <a:lstStyle/>
        <a:p>
          <a:endParaRPr lang="en-IN"/>
        </a:p>
      </dgm:t>
    </dgm:pt>
    <dgm:pt modelId="{011C883D-CEDE-46DB-BB7F-E0C22DB619C0}" type="sibTrans" cxnId="{5B1C9C77-E981-4E0D-8EA9-D2DAC9ECDD61}">
      <dgm:prSet/>
      <dgm:spPr/>
      <dgm:t>
        <a:bodyPr/>
        <a:lstStyle/>
        <a:p>
          <a:endParaRPr lang="en-IN"/>
        </a:p>
      </dgm:t>
    </dgm:pt>
    <dgm:pt modelId="{DB400C19-4251-4155-BA69-B1C5E60DB121}" type="pres">
      <dgm:prSet presAssocID="{574BC35C-FD26-4B45-9E60-D0C6B9EAD337}" presName="linear" presStyleCnt="0">
        <dgm:presLayoutVars>
          <dgm:animLvl val="lvl"/>
          <dgm:resizeHandles val="exact"/>
        </dgm:presLayoutVars>
      </dgm:prSet>
      <dgm:spPr/>
    </dgm:pt>
    <dgm:pt modelId="{63B5A55D-138F-4F46-B063-197CFE48EBC0}" type="pres">
      <dgm:prSet presAssocID="{97684409-53DF-4F1C-92DB-98F0F684F681}" presName="parentText" presStyleLbl="node1" presStyleIdx="0" presStyleCnt="1">
        <dgm:presLayoutVars>
          <dgm:chMax val="0"/>
          <dgm:bulletEnabled val="1"/>
        </dgm:presLayoutVars>
      </dgm:prSet>
      <dgm:spPr/>
    </dgm:pt>
  </dgm:ptLst>
  <dgm:cxnLst>
    <dgm:cxn modelId="{741A9A60-909D-45FE-A3DA-364CB472CD29}" type="presOf" srcId="{574BC35C-FD26-4B45-9E60-D0C6B9EAD337}" destId="{DB400C19-4251-4155-BA69-B1C5E60DB121}" srcOrd="0" destOrd="0" presId="urn:microsoft.com/office/officeart/2005/8/layout/vList2"/>
    <dgm:cxn modelId="{5B1C9C77-E981-4E0D-8EA9-D2DAC9ECDD61}" srcId="{574BC35C-FD26-4B45-9E60-D0C6B9EAD337}" destId="{97684409-53DF-4F1C-92DB-98F0F684F681}" srcOrd="0" destOrd="0" parTransId="{A6FAAF1F-09BD-4BA3-A135-A4D256843F78}" sibTransId="{011C883D-CEDE-46DB-BB7F-E0C22DB619C0}"/>
    <dgm:cxn modelId="{3059838B-6A63-4AE7-8B7E-A16736725BE0}" type="presOf" srcId="{97684409-53DF-4F1C-92DB-98F0F684F681}" destId="{63B5A55D-138F-4F46-B063-197CFE48EBC0}" srcOrd="0" destOrd="0" presId="urn:microsoft.com/office/officeart/2005/8/layout/vList2"/>
    <dgm:cxn modelId="{A6B07104-89BA-4BAF-BF23-1487D1733052}" type="presParOf" srcId="{DB400C19-4251-4155-BA69-B1C5E60DB121}" destId="{63B5A55D-138F-4F46-B063-197CFE48EBC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692BCA5-2C65-4100-B18B-8E88D2C39E4B}"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0EA2594F-DD72-4AC9-9666-E5CE861065B9}">
      <dgm:prSet/>
      <dgm:spPr/>
      <dgm:t>
        <a:bodyPr/>
        <a:lstStyle/>
        <a:p>
          <a:r>
            <a:rPr lang="en-IN" b="1" i="0" dirty="0">
              <a:latin typeface="Arial Rounded MT Bold" panose="020F0704030504030204" pitchFamily="34" charset="0"/>
            </a:rPr>
            <a:t>Master Data Snapshot:</a:t>
          </a:r>
          <a:endParaRPr lang="en-IN" dirty="0">
            <a:latin typeface="Arial Rounded MT Bold" panose="020F0704030504030204" pitchFamily="34" charset="0"/>
          </a:endParaRPr>
        </a:p>
      </dgm:t>
    </dgm:pt>
    <dgm:pt modelId="{9385A6EB-BF0C-4712-9A0A-A1653235A74D}" type="parTrans" cxnId="{7A73CF74-3FB8-4158-932A-B83927C61231}">
      <dgm:prSet/>
      <dgm:spPr/>
      <dgm:t>
        <a:bodyPr/>
        <a:lstStyle/>
        <a:p>
          <a:endParaRPr lang="en-IN"/>
        </a:p>
      </dgm:t>
    </dgm:pt>
    <dgm:pt modelId="{DD2DA447-6FDE-47E6-B48C-722F3364E9A7}" type="sibTrans" cxnId="{7A73CF74-3FB8-4158-932A-B83927C61231}">
      <dgm:prSet/>
      <dgm:spPr/>
      <dgm:t>
        <a:bodyPr/>
        <a:lstStyle/>
        <a:p>
          <a:endParaRPr lang="en-IN"/>
        </a:p>
      </dgm:t>
    </dgm:pt>
    <dgm:pt modelId="{AEECD10C-672C-4B81-B4B2-80875905891A}" type="pres">
      <dgm:prSet presAssocID="{5692BCA5-2C65-4100-B18B-8E88D2C39E4B}" presName="Name0" presStyleCnt="0">
        <dgm:presLayoutVars>
          <dgm:chMax val="7"/>
          <dgm:dir/>
          <dgm:animLvl val="lvl"/>
          <dgm:resizeHandles val="exact"/>
        </dgm:presLayoutVars>
      </dgm:prSet>
      <dgm:spPr/>
    </dgm:pt>
    <dgm:pt modelId="{06F726AC-2D18-4225-AB79-4F53970C2126}" type="pres">
      <dgm:prSet presAssocID="{0EA2594F-DD72-4AC9-9666-E5CE861065B9}" presName="circle1" presStyleLbl="node1" presStyleIdx="0" presStyleCnt="1"/>
      <dgm:spPr/>
    </dgm:pt>
    <dgm:pt modelId="{3395DA31-BDED-416E-9BBE-B379F74483DC}" type="pres">
      <dgm:prSet presAssocID="{0EA2594F-DD72-4AC9-9666-E5CE861065B9}" presName="space" presStyleCnt="0"/>
      <dgm:spPr/>
    </dgm:pt>
    <dgm:pt modelId="{1EDD59B9-9EC7-45F1-A07A-4358ADF78F76}" type="pres">
      <dgm:prSet presAssocID="{0EA2594F-DD72-4AC9-9666-E5CE861065B9}" presName="rect1" presStyleLbl="alignAcc1" presStyleIdx="0" presStyleCnt="1"/>
      <dgm:spPr/>
    </dgm:pt>
    <dgm:pt modelId="{A53F2A85-FAE2-478A-B618-D73132E18CAC}" type="pres">
      <dgm:prSet presAssocID="{0EA2594F-DD72-4AC9-9666-E5CE861065B9}" presName="rect1ParTxNoCh" presStyleLbl="alignAcc1" presStyleIdx="0" presStyleCnt="1">
        <dgm:presLayoutVars>
          <dgm:chMax val="1"/>
          <dgm:bulletEnabled val="1"/>
        </dgm:presLayoutVars>
      </dgm:prSet>
      <dgm:spPr/>
    </dgm:pt>
  </dgm:ptLst>
  <dgm:cxnLst>
    <dgm:cxn modelId="{3E3E7F30-C602-4476-8B65-15D9B2836922}" type="presOf" srcId="{0EA2594F-DD72-4AC9-9666-E5CE861065B9}" destId="{A53F2A85-FAE2-478A-B618-D73132E18CAC}" srcOrd="1" destOrd="0" presId="urn:microsoft.com/office/officeart/2005/8/layout/target3"/>
    <dgm:cxn modelId="{DDD0B16A-96A0-464C-8216-B25A476C1AAF}" type="presOf" srcId="{0EA2594F-DD72-4AC9-9666-E5CE861065B9}" destId="{1EDD59B9-9EC7-45F1-A07A-4358ADF78F76}" srcOrd="0" destOrd="0" presId="urn:microsoft.com/office/officeart/2005/8/layout/target3"/>
    <dgm:cxn modelId="{48BD7F4C-D9A2-4B07-A02B-C55E99CBDA7E}" type="presOf" srcId="{5692BCA5-2C65-4100-B18B-8E88D2C39E4B}" destId="{AEECD10C-672C-4B81-B4B2-80875905891A}" srcOrd="0" destOrd="0" presId="urn:microsoft.com/office/officeart/2005/8/layout/target3"/>
    <dgm:cxn modelId="{7A73CF74-3FB8-4158-932A-B83927C61231}" srcId="{5692BCA5-2C65-4100-B18B-8E88D2C39E4B}" destId="{0EA2594F-DD72-4AC9-9666-E5CE861065B9}" srcOrd="0" destOrd="0" parTransId="{9385A6EB-BF0C-4712-9A0A-A1653235A74D}" sibTransId="{DD2DA447-6FDE-47E6-B48C-722F3364E9A7}"/>
    <dgm:cxn modelId="{401D3127-0DCE-492B-9F51-4820784AA728}" type="presParOf" srcId="{AEECD10C-672C-4B81-B4B2-80875905891A}" destId="{06F726AC-2D18-4225-AB79-4F53970C2126}" srcOrd="0" destOrd="0" presId="urn:microsoft.com/office/officeart/2005/8/layout/target3"/>
    <dgm:cxn modelId="{979DF808-34F0-497F-9AB7-B8B6BE8D03D5}" type="presParOf" srcId="{AEECD10C-672C-4B81-B4B2-80875905891A}" destId="{3395DA31-BDED-416E-9BBE-B379F74483DC}" srcOrd="1" destOrd="0" presId="urn:microsoft.com/office/officeart/2005/8/layout/target3"/>
    <dgm:cxn modelId="{7BEC755C-DA86-4BEB-B282-A0543BFF12D8}" type="presParOf" srcId="{AEECD10C-672C-4B81-B4B2-80875905891A}" destId="{1EDD59B9-9EC7-45F1-A07A-4358ADF78F76}" srcOrd="2" destOrd="0" presId="urn:microsoft.com/office/officeart/2005/8/layout/target3"/>
    <dgm:cxn modelId="{57828664-707D-4C17-BAF6-8DF1D4D27931}" type="presParOf" srcId="{AEECD10C-672C-4B81-B4B2-80875905891A}" destId="{A53F2A85-FAE2-478A-B618-D73132E18CAC}"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F81645-F60A-4768-A403-DB78096A1F6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E19B446-B75A-4839-BA1E-48DAD1EB8AF3}">
      <dgm:prSet/>
      <dgm:spPr/>
      <dgm:t>
        <a:bodyPr/>
        <a:lstStyle/>
        <a:p>
          <a:r>
            <a:rPr lang="en-US" b="0" i="0" dirty="0"/>
            <a:t>After the completion of the data cleaning process, the Master Data takes on a refined and structured appearance. The dataset now exhibits uniformity, accuracy, and adherence to standardized formats, ensuring its readiness for analysis and utilization in various business operations.</a:t>
          </a:r>
          <a:endParaRPr lang="en-IN" dirty="0"/>
        </a:p>
      </dgm:t>
    </dgm:pt>
    <dgm:pt modelId="{5E669E66-E62A-4E41-B056-6E7E7ED6F595}" type="parTrans" cxnId="{87860706-CC25-4464-8E01-B4013A1F8D65}">
      <dgm:prSet/>
      <dgm:spPr/>
      <dgm:t>
        <a:bodyPr/>
        <a:lstStyle/>
        <a:p>
          <a:endParaRPr lang="en-IN"/>
        </a:p>
      </dgm:t>
    </dgm:pt>
    <dgm:pt modelId="{E8FC40D1-A9C9-41B9-90B8-DDB026EB6950}" type="sibTrans" cxnId="{87860706-CC25-4464-8E01-B4013A1F8D65}">
      <dgm:prSet/>
      <dgm:spPr/>
      <dgm:t>
        <a:bodyPr/>
        <a:lstStyle/>
        <a:p>
          <a:endParaRPr lang="en-IN"/>
        </a:p>
      </dgm:t>
    </dgm:pt>
    <dgm:pt modelId="{D0665266-2F8C-458D-AE21-E4901F0A4BC5}" type="pres">
      <dgm:prSet presAssocID="{82F81645-F60A-4768-A403-DB78096A1F6B}" presName="linear" presStyleCnt="0">
        <dgm:presLayoutVars>
          <dgm:animLvl val="lvl"/>
          <dgm:resizeHandles val="exact"/>
        </dgm:presLayoutVars>
      </dgm:prSet>
      <dgm:spPr/>
    </dgm:pt>
    <dgm:pt modelId="{C0473498-FD90-4DEA-8832-5B4966EFE05B}" type="pres">
      <dgm:prSet presAssocID="{7E19B446-B75A-4839-BA1E-48DAD1EB8AF3}" presName="parentText" presStyleLbl="node1" presStyleIdx="0" presStyleCnt="1">
        <dgm:presLayoutVars>
          <dgm:chMax val="0"/>
          <dgm:bulletEnabled val="1"/>
        </dgm:presLayoutVars>
      </dgm:prSet>
      <dgm:spPr/>
    </dgm:pt>
  </dgm:ptLst>
  <dgm:cxnLst>
    <dgm:cxn modelId="{87860706-CC25-4464-8E01-B4013A1F8D65}" srcId="{82F81645-F60A-4768-A403-DB78096A1F6B}" destId="{7E19B446-B75A-4839-BA1E-48DAD1EB8AF3}" srcOrd="0" destOrd="0" parTransId="{5E669E66-E62A-4E41-B056-6E7E7ED6F595}" sibTransId="{E8FC40D1-A9C9-41B9-90B8-DDB026EB6950}"/>
    <dgm:cxn modelId="{1AC46A3D-25D8-4CE5-847A-8D475CAED538}" type="presOf" srcId="{7E19B446-B75A-4839-BA1E-48DAD1EB8AF3}" destId="{C0473498-FD90-4DEA-8832-5B4966EFE05B}" srcOrd="0" destOrd="0" presId="urn:microsoft.com/office/officeart/2005/8/layout/vList2"/>
    <dgm:cxn modelId="{00064DA9-17D2-4C35-896D-7FD39A3A96AD}" type="presOf" srcId="{82F81645-F60A-4768-A403-DB78096A1F6B}" destId="{D0665266-2F8C-458D-AE21-E4901F0A4BC5}" srcOrd="0" destOrd="0" presId="urn:microsoft.com/office/officeart/2005/8/layout/vList2"/>
    <dgm:cxn modelId="{C09B6346-A175-42C0-B400-3732C7A2310D}" type="presParOf" srcId="{D0665266-2F8C-458D-AE21-E4901F0A4BC5}" destId="{C0473498-FD90-4DEA-8832-5B4966EFE05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56BA3C-5AB1-4F82-BF15-BC08A5953FA2}"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4D3C44C2-1C44-474E-B46C-0F006E9F13A7}">
      <dgm:prSet/>
      <dgm:spPr/>
      <dgm:t>
        <a:bodyPr/>
        <a:lstStyle/>
        <a:p>
          <a:r>
            <a:rPr lang="en-IN" b="0" i="0"/>
            <a:t>BY: </a:t>
          </a:r>
          <a:endParaRPr lang="en-IN"/>
        </a:p>
      </dgm:t>
    </dgm:pt>
    <dgm:pt modelId="{E4934B43-46B5-448C-9CF7-B0022D9EDEF8}" type="parTrans" cxnId="{CAF816E7-DC31-4004-8B01-F62181CDDEA9}">
      <dgm:prSet/>
      <dgm:spPr/>
      <dgm:t>
        <a:bodyPr/>
        <a:lstStyle/>
        <a:p>
          <a:endParaRPr lang="en-IN"/>
        </a:p>
      </dgm:t>
    </dgm:pt>
    <dgm:pt modelId="{52556E08-3BBF-49DF-86A9-22C1081F055E}" type="sibTrans" cxnId="{CAF816E7-DC31-4004-8B01-F62181CDDEA9}">
      <dgm:prSet/>
      <dgm:spPr/>
      <dgm:t>
        <a:bodyPr/>
        <a:lstStyle/>
        <a:p>
          <a:endParaRPr lang="en-IN"/>
        </a:p>
      </dgm:t>
    </dgm:pt>
    <dgm:pt modelId="{6445EAC5-B291-4324-8B7F-47595E45629B}">
      <dgm:prSet/>
      <dgm:spPr/>
      <dgm:t>
        <a:bodyPr/>
        <a:lstStyle/>
        <a:p>
          <a:r>
            <a:rPr lang="en-IN" b="0" i="0"/>
            <a:t>Data Gyan</a:t>
          </a:r>
          <a:endParaRPr lang="en-IN"/>
        </a:p>
      </dgm:t>
    </dgm:pt>
    <dgm:pt modelId="{936D4654-4696-42CF-90E5-59BC2BF53532}" type="parTrans" cxnId="{1DD064C2-FCA9-47D7-9BE0-0E8A51B7EE01}">
      <dgm:prSet/>
      <dgm:spPr/>
      <dgm:t>
        <a:bodyPr/>
        <a:lstStyle/>
        <a:p>
          <a:endParaRPr lang="en-IN"/>
        </a:p>
      </dgm:t>
    </dgm:pt>
    <dgm:pt modelId="{BA98F262-A7BE-4DB1-A87F-428192C08B5E}" type="sibTrans" cxnId="{1DD064C2-FCA9-47D7-9BE0-0E8A51B7EE01}">
      <dgm:prSet/>
      <dgm:spPr/>
      <dgm:t>
        <a:bodyPr/>
        <a:lstStyle/>
        <a:p>
          <a:endParaRPr lang="en-IN"/>
        </a:p>
      </dgm:t>
    </dgm:pt>
    <dgm:pt modelId="{ADF53FAE-AF18-420D-B6BB-450D31073DBA}" type="pres">
      <dgm:prSet presAssocID="{8956BA3C-5AB1-4F82-BF15-BC08A5953FA2}" presName="Name0" presStyleCnt="0">
        <dgm:presLayoutVars>
          <dgm:chMax val="7"/>
          <dgm:dir/>
          <dgm:animLvl val="lvl"/>
          <dgm:resizeHandles val="exact"/>
        </dgm:presLayoutVars>
      </dgm:prSet>
      <dgm:spPr/>
    </dgm:pt>
    <dgm:pt modelId="{F3469071-4296-4161-823C-64FBDC7FB518}" type="pres">
      <dgm:prSet presAssocID="{4D3C44C2-1C44-474E-B46C-0F006E9F13A7}" presName="circle1" presStyleLbl="node1" presStyleIdx="0" presStyleCnt="2"/>
      <dgm:spPr/>
    </dgm:pt>
    <dgm:pt modelId="{AF7C7D7C-F2C9-43B0-8773-5E102F318E83}" type="pres">
      <dgm:prSet presAssocID="{4D3C44C2-1C44-474E-B46C-0F006E9F13A7}" presName="space" presStyleCnt="0"/>
      <dgm:spPr/>
    </dgm:pt>
    <dgm:pt modelId="{8225A7C5-468E-4D5A-AA0B-9B878D390A28}" type="pres">
      <dgm:prSet presAssocID="{4D3C44C2-1C44-474E-B46C-0F006E9F13A7}" presName="rect1" presStyleLbl="alignAcc1" presStyleIdx="0" presStyleCnt="2" custLinFactNeighborX="6633" custLinFactNeighborY="2756"/>
      <dgm:spPr/>
    </dgm:pt>
    <dgm:pt modelId="{6263E11B-DB7C-4B4A-B8B5-C358122E5D6F}" type="pres">
      <dgm:prSet presAssocID="{6445EAC5-B291-4324-8B7F-47595E45629B}" presName="vertSpace2" presStyleLbl="node1" presStyleIdx="0" presStyleCnt="2"/>
      <dgm:spPr/>
    </dgm:pt>
    <dgm:pt modelId="{3001ED00-F76D-4B33-80E0-51ED7ABBF384}" type="pres">
      <dgm:prSet presAssocID="{6445EAC5-B291-4324-8B7F-47595E45629B}" presName="circle2" presStyleLbl="node1" presStyleIdx="1" presStyleCnt="2"/>
      <dgm:spPr/>
    </dgm:pt>
    <dgm:pt modelId="{86901EBE-FF59-4CFC-B3B4-A381556C61C5}" type="pres">
      <dgm:prSet presAssocID="{6445EAC5-B291-4324-8B7F-47595E45629B}" presName="rect2" presStyleLbl="alignAcc1" presStyleIdx="1" presStyleCnt="2"/>
      <dgm:spPr/>
    </dgm:pt>
    <dgm:pt modelId="{4FF7A0BE-8E10-46C7-96A1-9076718FADE0}" type="pres">
      <dgm:prSet presAssocID="{4D3C44C2-1C44-474E-B46C-0F006E9F13A7}" presName="rect1ParTxNoCh" presStyleLbl="alignAcc1" presStyleIdx="1" presStyleCnt="2">
        <dgm:presLayoutVars>
          <dgm:chMax val="1"/>
          <dgm:bulletEnabled val="1"/>
        </dgm:presLayoutVars>
      </dgm:prSet>
      <dgm:spPr/>
    </dgm:pt>
    <dgm:pt modelId="{ED1E0422-6F49-4863-AFB4-28BB31B59EAA}" type="pres">
      <dgm:prSet presAssocID="{6445EAC5-B291-4324-8B7F-47595E45629B}" presName="rect2ParTxNoCh" presStyleLbl="alignAcc1" presStyleIdx="1" presStyleCnt="2">
        <dgm:presLayoutVars>
          <dgm:chMax val="1"/>
          <dgm:bulletEnabled val="1"/>
        </dgm:presLayoutVars>
      </dgm:prSet>
      <dgm:spPr/>
    </dgm:pt>
  </dgm:ptLst>
  <dgm:cxnLst>
    <dgm:cxn modelId="{C6AA5A1C-560B-425F-8871-23329A69AD29}" type="presOf" srcId="{8956BA3C-5AB1-4F82-BF15-BC08A5953FA2}" destId="{ADF53FAE-AF18-420D-B6BB-450D31073DBA}" srcOrd="0" destOrd="0" presId="urn:microsoft.com/office/officeart/2005/8/layout/target3"/>
    <dgm:cxn modelId="{A7C6491E-54D3-4C3B-A230-3D65B4A24AA0}" type="presOf" srcId="{4D3C44C2-1C44-474E-B46C-0F006E9F13A7}" destId="{8225A7C5-468E-4D5A-AA0B-9B878D390A28}" srcOrd="0" destOrd="0" presId="urn:microsoft.com/office/officeart/2005/8/layout/target3"/>
    <dgm:cxn modelId="{7A8FEE80-5BEA-4C40-AACF-549EF0A0E04F}" type="presOf" srcId="{6445EAC5-B291-4324-8B7F-47595E45629B}" destId="{ED1E0422-6F49-4863-AFB4-28BB31B59EAA}" srcOrd="1" destOrd="0" presId="urn:microsoft.com/office/officeart/2005/8/layout/target3"/>
    <dgm:cxn modelId="{A394C6BB-89D7-4F21-B26D-D144C77E1734}" type="presOf" srcId="{6445EAC5-B291-4324-8B7F-47595E45629B}" destId="{86901EBE-FF59-4CFC-B3B4-A381556C61C5}" srcOrd="0" destOrd="0" presId="urn:microsoft.com/office/officeart/2005/8/layout/target3"/>
    <dgm:cxn modelId="{1DD064C2-FCA9-47D7-9BE0-0E8A51B7EE01}" srcId="{8956BA3C-5AB1-4F82-BF15-BC08A5953FA2}" destId="{6445EAC5-B291-4324-8B7F-47595E45629B}" srcOrd="1" destOrd="0" parTransId="{936D4654-4696-42CF-90E5-59BC2BF53532}" sibTransId="{BA98F262-A7BE-4DB1-A87F-428192C08B5E}"/>
    <dgm:cxn modelId="{CAF816E7-DC31-4004-8B01-F62181CDDEA9}" srcId="{8956BA3C-5AB1-4F82-BF15-BC08A5953FA2}" destId="{4D3C44C2-1C44-474E-B46C-0F006E9F13A7}" srcOrd="0" destOrd="0" parTransId="{E4934B43-46B5-448C-9CF7-B0022D9EDEF8}" sibTransId="{52556E08-3BBF-49DF-86A9-22C1081F055E}"/>
    <dgm:cxn modelId="{937E55F5-6337-4B09-A242-2B17D0569AFE}" type="presOf" srcId="{4D3C44C2-1C44-474E-B46C-0F006E9F13A7}" destId="{4FF7A0BE-8E10-46C7-96A1-9076718FADE0}" srcOrd="1" destOrd="0" presId="urn:microsoft.com/office/officeart/2005/8/layout/target3"/>
    <dgm:cxn modelId="{95104D21-BEEC-4398-A238-C01B5440BBCB}" type="presParOf" srcId="{ADF53FAE-AF18-420D-B6BB-450D31073DBA}" destId="{F3469071-4296-4161-823C-64FBDC7FB518}" srcOrd="0" destOrd="0" presId="urn:microsoft.com/office/officeart/2005/8/layout/target3"/>
    <dgm:cxn modelId="{8751E594-082D-4FE7-AADC-FF0426472A9D}" type="presParOf" srcId="{ADF53FAE-AF18-420D-B6BB-450D31073DBA}" destId="{AF7C7D7C-F2C9-43B0-8773-5E102F318E83}" srcOrd="1" destOrd="0" presId="urn:microsoft.com/office/officeart/2005/8/layout/target3"/>
    <dgm:cxn modelId="{46FFC69F-0C1D-4AC8-B94D-DEBD2EB64896}" type="presParOf" srcId="{ADF53FAE-AF18-420D-B6BB-450D31073DBA}" destId="{8225A7C5-468E-4D5A-AA0B-9B878D390A28}" srcOrd="2" destOrd="0" presId="urn:microsoft.com/office/officeart/2005/8/layout/target3"/>
    <dgm:cxn modelId="{30B01624-38F5-4579-A7DB-54868217CF06}" type="presParOf" srcId="{ADF53FAE-AF18-420D-B6BB-450D31073DBA}" destId="{6263E11B-DB7C-4B4A-B8B5-C358122E5D6F}" srcOrd="3" destOrd="0" presId="urn:microsoft.com/office/officeart/2005/8/layout/target3"/>
    <dgm:cxn modelId="{4D75B1AB-5281-43CA-BFCF-8AC1736F3918}" type="presParOf" srcId="{ADF53FAE-AF18-420D-B6BB-450D31073DBA}" destId="{3001ED00-F76D-4B33-80E0-51ED7ABBF384}" srcOrd="4" destOrd="0" presId="urn:microsoft.com/office/officeart/2005/8/layout/target3"/>
    <dgm:cxn modelId="{1435F9B2-FC34-4450-A385-26AFED4A89FD}" type="presParOf" srcId="{ADF53FAE-AF18-420D-B6BB-450D31073DBA}" destId="{86901EBE-FF59-4CFC-B3B4-A381556C61C5}" srcOrd="5" destOrd="0" presId="urn:microsoft.com/office/officeart/2005/8/layout/target3"/>
    <dgm:cxn modelId="{7F3359FA-FB96-4044-8688-302CA784D3A4}" type="presParOf" srcId="{ADF53FAE-AF18-420D-B6BB-450D31073DBA}" destId="{4FF7A0BE-8E10-46C7-96A1-9076718FADE0}" srcOrd="6" destOrd="0" presId="urn:microsoft.com/office/officeart/2005/8/layout/target3"/>
    <dgm:cxn modelId="{F1514F10-28AA-479D-9B48-860B3F12F21B}" type="presParOf" srcId="{ADF53FAE-AF18-420D-B6BB-450D31073DBA}" destId="{ED1E0422-6F49-4863-AFB4-28BB31B59EAA}" srcOrd="7" destOrd="0" presId="urn:microsoft.com/office/officeart/2005/8/layout/targe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03FA9FC-A592-4DA8-A62B-BF7C8F128B23}"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078CF2E2-48B8-4137-AEB8-7A4DDC77FAFA}">
      <dgm:prSet/>
      <dgm:spPr/>
      <dgm:t>
        <a:bodyPr/>
        <a:lstStyle/>
        <a:p>
          <a:r>
            <a:rPr lang="en-US" b="0" i="0" dirty="0">
              <a:latin typeface="Arial Rounded MT Bold" panose="020F0704030504030204" pitchFamily="34" charset="0"/>
            </a:rPr>
            <a:t>Loading Data into SQL Server:</a:t>
          </a:r>
          <a:endParaRPr lang="en-IN" dirty="0">
            <a:latin typeface="Arial Rounded MT Bold" panose="020F0704030504030204" pitchFamily="34" charset="0"/>
          </a:endParaRPr>
        </a:p>
      </dgm:t>
    </dgm:pt>
    <dgm:pt modelId="{C43910FC-837C-47AF-85CB-143AC3802528}" type="parTrans" cxnId="{31D88E04-971C-4141-B3E7-4C5A3B0190BE}">
      <dgm:prSet/>
      <dgm:spPr/>
      <dgm:t>
        <a:bodyPr/>
        <a:lstStyle/>
        <a:p>
          <a:endParaRPr lang="en-IN"/>
        </a:p>
      </dgm:t>
    </dgm:pt>
    <dgm:pt modelId="{67E20789-B113-4EDE-8C76-81BDA78A440B}" type="sibTrans" cxnId="{31D88E04-971C-4141-B3E7-4C5A3B0190BE}">
      <dgm:prSet/>
      <dgm:spPr/>
      <dgm:t>
        <a:bodyPr/>
        <a:lstStyle/>
        <a:p>
          <a:endParaRPr lang="en-IN"/>
        </a:p>
      </dgm:t>
    </dgm:pt>
    <dgm:pt modelId="{ABD59698-9711-45ED-AF25-947C7A62F82D}" type="pres">
      <dgm:prSet presAssocID="{C03FA9FC-A592-4DA8-A62B-BF7C8F128B23}" presName="linear" presStyleCnt="0">
        <dgm:presLayoutVars>
          <dgm:animLvl val="lvl"/>
          <dgm:resizeHandles val="exact"/>
        </dgm:presLayoutVars>
      </dgm:prSet>
      <dgm:spPr/>
    </dgm:pt>
    <dgm:pt modelId="{E7CA1B2A-3A4B-4EF6-8A51-2608D935EC00}" type="pres">
      <dgm:prSet presAssocID="{078CF2E2-48B8-4137-AEB8-7A4DDC77FAFA}" presName="parentText" presStyleLbl="node1" presStyleIdx="0" presStyleCnt="1">
        <dgm:presLayoutVars>
          <dgm:chMax val="0"/>
          <dgm:bulletEnabled val="1"/>
        </dgm:presLayoutVars>
      </dgm:prSet>
      <dgm:spPr/>
    </dgm:pt>
  </dgm:ptLst>
  <dgm:cxnLst>
    <dgm:cxn modelId="{31D88E04-971C-4141-B3E7-4C5A3B0190BE}" srcId="{C03FA9FC-A592-4DA8-A62B-BF7C8F128B23}" destId="{078CF2E2-48B8-4137-AEB8-7A4DDC77FAFA}" srcOrd="0" destOrd="0" parTransId="{C43910FC-837C-47AF-85CB-143AC3802528}" sibTransId="{67E20789-B113-4EDE-8C76-81BDA78A440B}"/>
    <dgm:cxn modelId="{DB43943E-6EBD-43B0-B7FA-CED17846012F}" type="presOf" srcId="{078CF2E2-48B8-4137-AEB8-7A4DDC77FAFA}" destId="{E7CA1B2A-3A4B-4EF6-8A51-2608D935EC00}" srcOrd="0" destOrd="0" presId="urn:microsoft.com/office/officeart/2005/8/layout/vList2"/>
    <dgm:cxn modelId="{85E281CE-89FE-40F7-AD6B-F2D3F37AE67F}" type="presOf" srcId="{C03FA9FC-A592-4DA8-A62B-BF7C8F128B23}" destId="{ABD59698-9711-45ED-AF25-947C7A62F82D}" srcOrd="0" destOrd="0" presId="urn:microsoft.com/office/officeart/2005/8/layout/vList2"/>
    <dgm:cxn modelId="{7269ADC4-A437-4E3E-BBB3-BE8450AABA48}" type="presParOf" srcId="{ABD59698-9711-45ED-AF25-947C7A62F82D}" destId="{E7CA1B2A-3A4B-4EF6-8A51-2608D935EC0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8D2E008-5E16-4BE2-A37D-831BBB18363B}"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IN"/>
        </a:p>
      </dgm:t>
    </dgm:pt>
    <dgm:pt modelId="{8F8511F5-B168-46AC-A842-0B754008CD51}">
      <dgm:prSet custT="1"/>
      <dgm:spPr/>
      <dgm:t>
        <a:bodyPr/>
        <a:lstStyle/>
        <a:p>
          <a:r>
            <a:rPr lang="en-US" sz="2000" b="1" i="0" dirty="0">
              <a:latin typeface="Arial Rounded MT Bold" panose="020F0704030504030204" pitchFamily="34" charset="0"/>
            </a:rPr>
            <a:t>Selecting SQL Server Native Client 11.0 as the Destination:</a:t>
          </a:r>
          <a:endParaRPr lang="en-IN" sz="2000" dirty="0">
            <a:latin typeface="Arial Rounded MT Bold" panose="020F0704030504030204" pitchFamily="34" charset="0"/>
          </a:endParaRPr>
        </a:p>
      </dgm:t>
    </dgm:pt>
    <dgm:pt modelId="{1D9AA36F-58F9-4CAB-A2EE-A56ED397F64C}" type="parTrans" cxnId="{E252358D-C31A-4D11-8C35-9F555242577E}">
      <dgm:prSet/>
      <dgm:spPr/>
      <dgm:t>
        <a:bodyPr/>
        <a:lstStyle/>
        <a:p>
          <a:endParaRPr lang="en-IN"/>
        </a:p>
      </dgm:t>
    </dgm:pt>
    <dgm:pt modelId="{BB502EC8-D388-4467-AE57-08B36247E13E}" type="sibTrans" cxnId="{E252358D-C31A-4D11-8C35-9F555242577E}">
      <dgm:prSet/>
      <dgm:spPr/>
      <dgm:t>
        <a:bodyPr/>
        <a:lstStyle/>
        <a:p>
          <a:endParaRPr lang="en-IN"/>
        </a:p>
      </dgm:t>
    </dgm:pt>
    <dgm:pt modelId="{535CF573-4B8B-4F6D-8012-D872ED837A33}" type="pres">
      <dgm:prSet presAssocID="{E8D2E008-5E16-4BE2-A37D-831BBB18363B}" presName="linear" presStyleCnt="0">
        <dgm:presLayoutVars>
          <dgm:animLvl val="lvl"/>
          <dgm:resizeHandles val="exact"/>
        </dgm:presLayoutVars>
      </dgm:prSet>
      <dgm:spPr/>
    </dgm:pt>
    <dgm:pt modelId="{BB2D9D5C-4268-40DE-BC4E-B2D036EFF850}" type="pres">
      <dgm:prSet presAssocID="{8F8511F5-B168-46AC-A842-0B754008CD51}" presName="parentText" presStyleLbl="node1" presStyleIdx="0" presStyleCnt="1">
        <dgm:presLayoutVars>
          <dgm:chMax val="0"/>
          <dgm:bulletEnabled val="1"/>
        </dgm:presLayoutVars>
      </dgm:prSet>
      <dgm:spPr/>
    </dgm:pt>
  </dgm:ptLst>
  <dgm:cxnLst>
    <dgm:cxn modelId="{D681C085-D2CE-4D2F-BBDF-4AAB64BFA87E}" type="presOf" srcId="{E8D2E008-5E16-4BE2-A37D-831BBB18363B}" destId="{535CF573-4B8B-4F6D-8012-D872ED837A33}" srcOrd="0" destOrd="0" presId="urn:microsoft.com/office/officeart/2005/8/layout/vList2"/>
    <dgm:cxn modelId="{E252358D-C31A-4D11-8C35-9F555242577E}" srcId="{E8D2E008-5E16-4BE2-A37D-831BBB18363B}" destId="{8F8511F5-B168-46AC-A842-0B754008CD51}" srcOrd="0" destOrd="0" parTransId="{1D9AA36F-58F9-4CAB-A2EE-A56ED397F64C}" sibTransId="{BB502EC8-D388-4467-AE57-08B36247E13E}"/>
    <dgm:cxn modelId="{3572C3D2-9F28-44C9-95EA-A6C57949EE42}" type="presOf" srcId="{8F8511F5-B168-46AC-A842-0B754008CD51}" destId="{BB2D9D5C-4268-40DE-BC4E-B2D036EFF850}" srcOrd="0" destOrd="0" presId="urn:microsoft.com/office/officeart/2005/8/layout/vList2"/>
    <dgm:cxn modelId="{4C86EAE3-38FD-42AD-A963-7071A8CEA8A2}" type="presParOf" srcId="{535CF573-4B8B-4F6D-8012-D872ED837A33}" destId="{BB2D9D5C-4268-40DE-BC4E-B2D036EFF85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8A32F4C-DEC1-4D0B-A2A5-2DF9CCE38C5B}" type="doc">
      <dgm:prSet loTypeId="urn:microsoft.com/office/officeart/2005/8/layout/venn1" loCatId="relationship" qsTypeId="urn:microsoft.com/office/officeart/2005/8/quickstyle/3d2" qsCatId="3D" csTypeId="urn:microsoft.com/office/officeart/2005/8/colors/accent1_2" csCatId="accent1"/>
      <dgm:spPr/>
      <dgm:t>
        <a:bodyPr/>
        <a:lstStyle/>
        <a:p>
          <a:endParaRPr lang="en-IN"/>
        </a:p>
      </dgm:t>
    </dgm:pt>
    <dgm:pt modelId="{80F2FFF1-9976-4EDB-8CB2-5D8972544678}">
      <dgm:prSet/>
      <dgm:spPr/>
      <dgm:t>
        <a:bodyPr/>
        <a:lstStyle/>
        <a:p>
          <a:r>
            <a:rPr lang="en-US" b="0" i="0" dirty="0"/>
            <a:t>Choosing the SQL Server Native Client 11.0 as the destination serves as an optimal choice for storing files into a SQL Server database.</a:t>
          </a:r>
          <a:br>
            <a:rPr lang="en-US" b="0" i="0" dirty="0"/>
          </a:br>
          <a:endParaRPr lang="en-IN" dirty="0"/>
        </a:p>
      </dgm:t>
    </dgm:pt>
    <dgm:pt modelId="{FEEEC074-3A3F-45C7-A375-01D73FFD4C92}" type="parTrans" cxnId="{FA360F13-E2FD-456C-876D-9C07C835E4EF}">
      <dgm:prSet/>
      <dgm:spPr/>
      <dgm:t>
        <a:bodyPr/>
        <a:lstStyle/>
        <a:p>
          <a:endParaRPr lang="en-IN"/>
        </a:p>
      </dgm:t>
    </dgm:pt>
    <dgm:pt modelId="{E8A2994E-3724-4AB5-B961-3DC5EB224D22}" type="sibTrans" cxnId="{FA360F13-E2FD-456C-876D-9C07C835E4EF}">
      <dgm:prSet/>
      <dgm:spPr/>
      <dgm:t>
        <a:bodyPr/>
        <a:lstStyle/>
        <a:p>
          <a:endParaRPr lang="en-IN"/>
        </a:p>
      </dgm:t>
    </dgm:pt>
    <dgm:pt modelId="{9F9F91B4-91CD-41E8-9C87-810310C4EDF6}" type="pres">
      <dgm:prSet presAssocID="{88A32F4C-DEC1-4D0B-A2A5-2DF9CCE38C5B}" presName="compositeShape" presStyleCnt="0">
        <dgm:presLayoutVars>
          <dgm:chMax val="7"/>
          <dgm:dir/>
          <dgm:resizeHandles val="exact"/>
        </dgm:presLayoutVars>
      </dgm:prSet>
      <dgm:spPr/>
    </dgm:pt>
    <dgm:pt modelId="{6D67349F-E4BF-4CC8-A635-6C48F1EB3BFD}" type="pres">
      <dgm:prSet presAssocID="{80F2FFF1-9976-4EDB-8CB2-5D8972544678}" presName="circ1TxSh" presStyleLbl="vennNode1" presStyleIdx="0" presStyleCnt="1" custLinFactNeighborY="-1317"/>
      <dgm:spPr/>
    </dgm:pt>
  </dgm:ptLst>
  <dgm:cxnLst>
    <dgm:cxn modelId="{FA360F13-E2FD-456C-876D-9C07C835E4EF}" srcId="{88A32F4C-DEC1-4D0B-A2A5-2DF9CCE38C5B}" destId="{80F2FFF1-9976-4EDB-8CB2-5D8972544678}" srcOrd="0" destOrd="0" parTransId="{FEEEC074-3A3F-45C7-A375-01D73FFD4C92}" sibTransId="{E8A2994E-3724-4AB5-B961-3DC5EB224D22}"/>
    <dgm:cxn modelId="{2E6CA672-548B-4BD8-8A8C-EBAD2A7BD2FC}" type="presOf" srcId="{80F2FFF1-9976-4EDB-8CB2-5D8972544678}" destId="{6D67349F-E4BF-4CC8-A635-6C48F1EB3BFD}" srcOrd="0" destOrd="0" presId="urn:microsoft.com/office/officeart/2005/8/layout/venn1"/>
    <dgm:cxn modelId="{AFCD99D4-C5BE-4129-AE1D-D56E9D468335}" type="presOf" srcId="{88A32F4C-DEC1-4D0B-A2A5-2DF9CCE38C5B}" destId="{9F9F91B4-91CD-41E8-9C87-810310C4EDF6}" srcOrd="0" destOrd="0" presId="urn:microsoft.com/office/officeart/2005/8/layout/venn1"/>
    <dgm:cxn modelId="{78C70382-0F99-46FD-80B1-213FCABF22F6}" type="presParOf" srcId="{9F9F91B4-91CD-41E8-9C87-810310C4EDF6}" destId="{6D67349F-E4BF-4CC8-A635-6C48F1EB3BFD}"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CA7F5A6-A1DB-4228-95EB-5D4B663D642F}"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7DE54534-5E18-4BB8-AEE5-94FE76D4789B}">
      <dgm:prSet/>
      <dgm:spPr/>
      <dgm:t>
        <a:bodyPr/>
        <a:lstStyle/>
        <a:p>
          <a:r>
            <a:rPr lang="en-US" b="1" i="0" dirty="0">
              <a:latin typeface="Arial Rounded MT Bold" panose="020F0704030504030204" pitchFamily="34" charset="0"/>
            </a:rPr>
            <a:t>Selecting Seats and Modifying Destination:</a:t>
          </a:r>
          <a:endParaRPr lang="en-IN" dirty="0">
            <a:latin typeface="Arial Rounded MT Bold" panose="020F0704030504030204" pitchFamily="34" charset="0"/>
          </a:endParaRPr>
        </a:p>
      </dgm:t>
    </dgm:pt>
    <dgm:pt modelId="{737BC14A-B90B-4C6B-A070-0D917C64F398}" type="parTrans" cxnId="{AAAC426A-5835-4779-BFB6-43CC1A5301A0}">
      <dgm:prSet/>
      <dgm:spPr/>
      <dgm:t>
        <a:bodyPr/>
        <a:lstStyle/>
        <a:p>
          <a:endParaRPr lang="en-IN"/>
        </a:p>
      </dgm:t>
    </dgm:pt>
    <dgm:pt modelId="{14609816-630D-4133-8EDC-36F9DA53C154}" type="sibTrans" cxnId="{AAAC426A-5835-4779-BFB6-43CC1A5301A0}">
      <dgm:prSet/>
      <dgm:spPr/>
      <dgm:t>
        <a:bodyPr/>
        <a:lstStyle/>
        <a:p>
          <a:endParaRPr lang="en-IN"/>
        </a:p>
      </dgm:t>
    </dgm:pt>
    <dgm:pt modelId="{1FAEECBD-B96F-4EC7-9597-4A7E3B7BC5A9}" type="pres">
      <dgm:prSet presAssocID="{0CA7F5A6-A1DB-4228-95EB-5D4B663D642F}" presName="Name0" presStyleCnt="0">
        <dgm:presLayoutVars>
          <dgm:chMax val="7"/>
          <dgm:dir/>
          <dgm:animLvl val="lvl"/>
          <dgm:resizeHandles val="exact"/>
        </dgm:presLayoutVars>
      </dgm:prSet>
      <dgm:spPr/>
    </dgm:pt>
    <dgm:pt modelId="{AD82A81F-7CE4-4446-B0E1-8610195D7A86}" type="pres">
      <dgm:prSet presAssocID="{7DE54534-5E18-4BB8-AEE5-94FE76D4789B}" presName="circle1" presStyleLbl="node1" presStyleIdx="0" presStyleCnt="1"/>
      <dgm:spPr/>
    </dgm:pt>
    <dgm:pt modelId="{5DAC3BA4-4C44-44E1-8396-3C75F3E07B15}" type="pres">
      <dgm:prSet presAssocID="{7DE54534-5E18-4BB8-AEE5-94FE76D4789B}" presName="space" presStyleCnt="0"/>
      <dgm:spPr/>
    </dgm:pt>
    <dgm:pt modelId="{C57A98E5-B5B3-453B-BDB3-84843D87079A}" type="pres">
      <dgm:prSet presAssocID="{7DE54534-5E18-4BB8-AEE5-94FE76D4789B}" presName="rect1" presStyleLbl="alignAcc1" presStyleIdx="0" presStyleCnt="1"/>
      <dgm:spPr/>
    </dgm:pt>
    <dgm:pt modelId="{AC67971C-E54F-4A1E-AFC9-4895DFF911AA}" type="pres">
      <dgm:prSet presAssocID="{7DE54534-5E18-4BB8-AEE5-94FE76D4789B}" presName="rect1ParTxNoCh" presStyleLbl="alignAcc1" presStyleIdx="0" presStyleCnt="1">
        <dgm:presLayoutVars>
          <dgm:chMax val="1"/>
          <dgm:bulletEnabled val="1"/>
        </dgm:presLayoutVars>
      </dgm:prSet>
      <dgm:spPr/>
    </dgm:pt>
  </dgm:ptLst>
  <dgm:cxnLst>
    <dgm:cxn modelId="{38F23200-3834-46E6-A0B3-4A541F8850A2}" type="presOf" srcId="{0CA7F5A6-A1DB-4228-95EB-5D4B663D642F}" destId="{1FAEECBD-B96F-4EC7-9597-4A7E3B7BC5A9}" srcOrd="0" destOrd="0" presId="urn:microsoft.com/office/officeart/2005/8/layout/target3"/>
    <dgm:cxn modelId="{AAAC426A-5835-4779-BFB6-43CC1A5301A0}" srcId="{0CA7F5A6-A1DB-4228-95EB-5D4B663D642F}" destId="{7DE54534-5E18-4BB8-AEE5-94FE76D4789B}" srcOrd="0" destOrd="0" parTransId="{737BC14A-B90B-4C6B-A070-0D917C64F398}" sibTransId="{14609816-630D-4133-8EDC-36F9DA53C154}"/>
    <dgm:cxn modelId="{73C9BC8D-ED79-4FCF-A97C-14169E42DE92}" type="presOf" srcId="{7DE54534-5E18-4BB8-AEE5-94FE76D4789B}" destId="{C57A98E5-B5B3-453B-BDB3-84843D87079A}" srcOrd="0" destOrd="0" presId="urn:microsoft.com/office/officeart/2005/8/layout/target3"/>
    <dgm:cxn modelId="{65EB87A4-9148-4D56-A278-75E17114E5DF}" type="presOf" srcId="{7DE54534-5E18-4BB8-AEE5-94FE76D4789B}" destId="{AC67971C-E54F-4A1E-AFC9-4895DFF911AA}" srcOrd="1" destOrd="0" presId="urn:microsoft.com/office/officeart/2005/8/layout/target3"/>
    <dgm:cxn modelId="{BE3D64C7-9F0E-4575-949E-66D2AE8745CA}" type="presParOf" srcId="{1FAEECBD-B96F-4EC7-9597-4A7E3B7BC5A9}" destId="{AD82A81F-7CE4-4446-B0E1-8610195D7A86}" srcOrd="0" destOrd="0" presId="urn:microsoft.com/office/officeart/2005/8/layout/target3"/>
    <dgm:cxn modelId="{2F9F2CAD-D11B-452A-B682-BA2C8A63E4F5}" type="presParOf" srcId="{1FAEECBD-B96F-4EC7-9597-4A7E3B7BC5A9}" destId="{5DAC3BA4-4C44-44E1-8396-3C75F3E07B15}" srcOrd="1" destOrd="0" presId="urn:microsoft.com/office/officeart/2005/8/layout/target3"/>
    <dgm:cxn modelId="{CCF1923F-127C-46BC-9CE8-6343A83B5933}" type="presParOf" srcId="{1FAEECBD-B96F-4EC7-9597-4A7E3B7BC5A9}" destId="{C57A98E5-B5B3-453B-BDB3-84843D87079A}" srcOrd="2" destOrd="0" presId="urn:microsoft.com/office/officeart/2005/8/layout/target3"/>
    <dgm:cxn modelId="{EE3287AE-BA5E-4371-9225-84A23AB13B54}" type="presParOf" srcId="{1FAEECBD-B96F-4EC7-9597-4A7E3B7BC5A9}" destId="{AC67971C-E54F-4A1E-AFC9-4895DFF911AA}"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54C8CEA-886D-4C73-945B-ACEA2ED84066}" type="doc">
      <dgm:prSet loTypeId="urn:microsoft.com/office/officeart/2005/8/layout/venn1" loCatId="relationship" qsTypeId="urn:microsoft.com/office/officeart/2005/8/quickstyle/3d3" qsCatId="3D" csTypeId="urn:microsoft.com/office/officeart/2005/8/colors/accent1_2" csCatId="accent1"/>
      <dgm:spPr/>
      <dgm:t>
        <a:bodyPr/>
        <a:lstStyle/>
        <a:p>
          <a:endParaRPr lang="en-IN"/>
        </a:p>
      </dgm:t>
    </dgm:pt>
    <dgm:pt modelId="{DBF4AE89-35CE-49E9-97D9-DB12FE57399D}">
      <dgm:prSet/>
      <dgm:spPr/>
      <dgm:t>
        <a:bodyPr/>
        <a:lstStyle/>
        <a:p>
          <a:r>
            <a:rPr lang="en-US" b="0" i="0" dirty="0">
              <a:latin typeface="Arial Rounded MT Bold" panose="020F0704030504030204" pitchFamily="34" charset="0"/>
            </a:rPr>
            <a:t>Choose specific data fields (seats) from the source file for import, ensuring relevance. Modify the destination settings, specifying SQL Server Native Client 11.0, and configure precise mappings for an accurate and streamlined data transfer.</a:t>
          </a:r>
          <a:endParaRPr lang="en-IN" dirty="0">
            <a:latin typeface="Arial Rounded MT Bold" panose="020F0704030504030204" pitchFamily="34" charset="0"/>
          </a:endParaRPr>
        </a:p>
      </dgm:t>
    </dgm:pt>
    <dgm:pt modelId="{69F5F50C-305D-467F-9803-BFF28341603E}" type="parTrans" cxnId="{80CCCE40-6917-48A3-9162-E64613B1D8D6}">
      <dgm:prSet/>
      <dgm:spPr/>
      <dgm:t>
        <a:bodyPr/>
        <a:lstStyle/>
        <a:p>
          <a:endParaRPr lang="en-IN"/>
        </a:p>
      </dgm:t>
    </dgm:pt>
    <dgm:pt modelId="{15077EA6-4201-4705-ABB0-72A42F1946DF}" type="sibTrans" cxnId="{80CCCE40-6917-48A3-9162-E64613B1D8D6}">
      <dgm:prSet/>
      <dgm:spPr/>
      <dgm:t>
        <a:bodyPr/>
        <a:lstStyle/>
        <a:p>
          <a:endParaRPr lang="en-IN"/>
        </a:p>
      </dgm:t>
    </dgm:pt>
    <dgm:pt modelId="{451B545B-0DC2-4ADF-8820-1CF17986CBB4}" type="pres">
      <dgm:prSet presAssocID="{E54C8CEA-886D-4C73-945B-ACEA2ED84066}" presName="compositeShape" presStyleCnt="0">
        <dgm:presLayoutVars>
          <dgm:chMax val="7"/>
          <dgm:dir/>
          <dgm:resizeHandles val="exact"/>
        </dgm:presLayoutVars>
      </dgm:prSet>
      <dgm:spPr/>
    </dgm:pt>
    <dgm:pt modelId="{044F602C-2466-4223-9C58-AC02D3FBF942}" type="pres">
      <dgm:prSet presAssocID="{DBF4AE89-35CE-49E9-97D9-DB12FE57399D}" presName="circ1TxSh" presStyleLbl="vennNode1" presStyleIdx="0" presStyleCnt="1"/>
      <dgm:spPr/>
    </dgm:pt>
  </dgm:ptLst>
  <dgm:cxnLst>
    <dgm:cxn modelId="{80CCCE40-6917-48A3-9162-E64613B1D8D6}" srcId="{E54C8CEA-886D-4C73-945B-ACEA2ED84066}" destId="{DBF4AE89-35CE-49E9-97D9-DB12FE57399D}" srcOrd="0" destOrd="0" parTransId="{69F5F50C-305D-467F-9803-BFF28341603E}" sibTransId="{15077EA6-4201-4705-ABB0-72A42F1946DF}"/>
    <dgm:cxn modelId="{01EAFE41-CE9D-4F7C-AC3A-9C3613CA3CAA}" type="presOf" srcId="{DBF4AE89-35CE-49E9-97D9-DB12FE57399D}" destId="{044F602C-2466-4223-9C58-AC02D3FBF942}" srcOrd="0" destOrd="0" presId="urn:microsoft.com/office/officeart/2005/8/layout/venn1"/>
    <dgm:cxn modelId="{A140C259-00DB-420D-8CDA-7E5316477DC5}" type="presOf" srcId="{E54C8CEA-886D-4C73-945B-ACEA2ED84066}" destId="{451B545B-0DC2-4ADF-8820-1CF17986CBB4}" srcOrd="0" destOrd="0" presId="urn:microsoft.com/office/officeart/2005/8/layout/venn1"/>
    <dgm:cxn modelId="{57929ECA-AA09-48D2-9374-E4BE215CF74F}" type="presParOf" srcId="{451B545B-0DC2-4ADF-8820-1CF17986CBB4}" destId="{044F602C-2466-4223-9C58-AC02D3FBF942}"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60B8D6-6B75-47B1-9310-BD491888F15C}"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726B4DB9-7C47-4B69-A96A-F6C1C83FACE8}">
      <dgm:prSet/>
      <dgm:spPr/>
      <dgm:t>
        <a:bodyPr/>
        <a:lstStyle/>
        <a:p>
          <a:r>
            <a:rPr lang="en-IN" b="1" i="0" dirty="0">
              <a:latin typeface="Arial Rounded MT Bold" panose="020F0704030504030204" pitchFamily="34" charset="0"/>
            </a:rPr>
            <a:t>SQL Server Table Display:</a:t>
          </a:r>
          <a:endParaRPr lang="en-IN" dirty="0">
            <a:latin typeface="Arial Rounded MT Bold" panose="020F0704030504030204" pitchFamily="34" charset="0"/>
          </a:endParaRPr>
        </a:p>
      </dgm:t>
    </dgm:pt>
    <dgm:pt modelId="{673A26C1-6AF7-4F05-B4AE-3C10B719DEDB}" type="parTrans" cxnId="{B311F5FF-2830-4BC7-9862-6C51CB0BACE4}">
      <dgm:prSet/>
      <dgm:spPr/>
      <dgm:t>
        <a:bodyPr/>
        <a:lstStyle/>
        <a:p>
          <a:endParaRPr lang="en-IN"/>
        </a:p>
      </dgm:t>
    </dgm:pt>
    <dgm:pt modelId="{E2901904-5EA0-4F20-9F67-9EB29D6A3A34}" type="sibTrans" cxnId="{B311F5FF-2830-4BC7-9862-6C51CB0BACE4}">
      <dgm:prSet/>
      <dgm:spPr/>
      <dgm:t>
        <a:bodyPr/>
        <a:lstStyle/>
        <a:p>
          <a:endParaRPr lang="en-IN"/>
        </a:p>
      </dgm:t>
    </dgm:pt>
    <dgm:pt modelId="{A983B05F-5F3F-40FA-8313-3F722B3872D4}" type="pres">
      <dgm:prSet presAssocID="{B560B8D6-6B75-47B1-9310-BD491888F15C}" presName="Name0" presStyleCnt="0">
        <dgm:presLayoutVars>
          <dgm:chMax val="7"/>
          <dgm:dir/>
          <dgm:animLvl val="lvl"/>
          <dgm:resizeHandles val="exact"/>
        </dgm:presLayoutVars>
      </dgm:prSet>
      <dgm:spPr/>
    </dgm:pt>
    <dgm:pt modelId="{31918C28-9FA5-4A04-9548-DF421D51F4BC}" type="pres">
      <dgm:prSet presAssocID="{726B4DB9-7C47-4B69-A96A-F6C1C83FACE8}" presName="circle1" presStyleLbl="node1" presStyleIdx="0" presStyleCnt="1"/>
      <dgm:spPr/>
    </dgm:pt>
    <dgm:pt modelId="{DF13FEED-8021-43A7-BFC6-B0C793064DBA}" type="pres">
      <dgm:prSet presAssocID="{726B4DB9-7C47-4B69-A96A-F6C1C83FACE8}" presName="space" presStyleCnt="0"/>
      <dgm:spPr/>
    </dgm:pt>
    <dgm:pt modelId="{60CD79C2-3820-4603-8887-2E90BA296FDF}" type="pres">
      <dgm:prSet presAssocID="{726B4DB9-7C47-4B69-A96A-F6C1C83FACE8}" presName="rect1" presStyleLbl="alignAcc1" presStyleIdx="0" presStyleCnt="1"/>
      <dgm:spPr/>
    </dgm:pt>
    <dgm:pt modelId="{F4B9A43A-6FCD-4FED-B65E-22B44DADC3E2}" type="pres">
      <dgm:prSet presAssocID="{726B4DB9-7C47-4B69-A96A-F6C1C83FACE8}" presName="rect1ParTxNoCh" presStyleLbl="alignAcc1" presStyleIdx="0" presStyleCnt="1">
        <dgm:presLayoutVars>
          <dgm:chMax val="1"/>
          <dgm:bulletEnabled val="1"/>
        </dgm:presLayoutVars>
      </dgm:prSet>
      <dgm:spPr/>
    </dgm:pt>
  </dgm:ptLst>
  <dgm:cxnLst>
    <dgm:cxn modelId="{37B6C0CB-4B58-445F-858B-EEBBC0A130B7}" type="presOf" srcId="{B560B8D6-6B75-47B1-9310-BD491888F15C}" destId="{A983B05F-5F3F-40FA-8313-3F722B3872D4}" srcOrd="0" destOrd="0" presId="urn:microsoft.com/office/officeart/2005/8/layout/target3"/>
    <dgm:cxn modelId="{1D347ACC-D8EC-403B-AAC0-406688458F44}" type="presOf" srcId="{726B4DB9-7C47-4B69-A96A-F6C1C83FACE8}" destId="{F4B9A43A-6FCD-4FED-B65E-22B44DADC3E2}" srcOrd="1" destOrd="0" presId="urn:microsoft.com/office/officeart/2005/8/layout/target3"/>
    <dgm:cxn modelId="{098FAADE-7EE2-4779-A3D7-3BC9FFFA567F}" type="presOf" srcId="{726B4DB9-7C47-4B69-A96A-F6C1C83FACE8}" destId="{60CD79C2-3820-4603-8887-2E90BA296FDF}" srcOrd="0" destOrd="0" presId="urn:microsoft.com/office/officeart/2005/8/layout/target3"/>
    <dgm:cxn modelId="{B311F5FF-2830-4BC7-9862-6C51CB0BACE4}" srcId="{B560B8D6-6B75-47B1-9310-BD491888F15C}" destId="{726B4DB9-7C47-4B69-A96A-F6C1C83FACE8}" srcOrd="0" destOrd="0" parTransId="{673A26C1-6AF7-4F05-B4AE-3C10B719DEDB}" sibTransId="{E2901904-5EA0-4F20-9F67-9EB29D6A3A34}"/>
    <dgm:cxn modelId="{E88B7719-E2C1-4470-A1A6-6ADF2980FB0E}" type="presParOf" srcId="{A983B05F-5F3F-40FA-8313-3F722B3872D4}" destId="{31918C28-9FA5-4A04-9548-DF421D51F4BC}" srcOrd="0" destOrd="0" presId="urn:microsoft.com/office/officeart/2005/8/layout/target3"/>
    <dgm:cxn modelId="{86C2A49D-3B31-4A6C-A8B0-6F22A58CF23C}" type="presParOf" srcId="{A983B05F-5F3F-40FA-8313-3F722B3872D4}" destId="{DF13FEED-8021-43A7-BFC6-B0C793064DBA}" srcOrd="1" destOrd="0" presId="urn:microsoft.com/office/officeart/2005/8/layout/target3"/>
    <dgm:cxn modelId="{B9B35C1E-CA38-4284-8D06-C2FE60C0F390}" type="presParOf" srcId="{A983B05F-5F3F-40FA-8313-3F722B3872D4}" destId="{60CD79C2-3820-4603-8887-2E90BA296FDF}" srcOrd="2" destOrd="0" presId="urn:microsoft.com/office/officeart/2005/8/layout/target3"/>
    <dgm:cxn modelId="{E2C57B99-605B-4D7C-996E-F91465E25D75}" type="presParOf" srcId="{A983B05F-5F3F-40FA-8313-3F722B3872D4}" destId="{F4B9A43A-6FCD-4FED-B65E-22B44DADC3E2}"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17D6BA8-34EA-4A1E-8D25-5AF2BF519945}"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F35C8306-DD7F-467B-9990-26A430058A43}">
      <dgm:prSet/>
      <dgm:spPr/>
      <dgm:t>
        <a:bodyPr/>
        <a:lstStyle/>
        <a:p>
          <a:r>
            <a:rPr lang="en-US" b="0" i="0" dirty="0">
              <a:latin typeface="Arial Rounded MT Bold" panose="020F0704030504030204" pitchFamily="34" charset="0"/>
            </a:rPr>
            <a:t>After successfully loading seats from Excel into the dedicated database, the SQL Server table will display the imported data. Refer to the attached screenshot for a visual representation of how the data appears in the SQL Server table, providing a clear view of the organized and structured dataset within the database.</a:t>
          </a:r>
          <a:endParaRPr lang="en-IN" dirty="0">
            <a:latin typeface="Arial Rounded MT Bold" panose="020F0704030504030204" pitchFamily="34" charset="0"/>
          </a:endParaRPr>
        </a:p>
      </dgm:t>
    </dgm:pt>
    <dgm:pt modelId="{72EC87C0-912B-4D1A-B034-7055EAAFC821}" type="parTrans" cxnId="{6968B486-EE43-4559-BDA3-C175818780DC}">
      <dgm:prSet/>
      <dgm:spPr/>
      <dgm:t>
        <a:bodyPr/>
        <a:lstStyle/>
        <a:p>
          <a:endParaRPr lang="en-IN"/>
        </a:p>
      </dgm:t>
    </dgm:pt>
    <dgm:pt modelId="{1EB071CC-9C2F-45DA-BA21-92E81F7AB5E2}" type="sibTrans" cxnId="{6968B486-EE43-4559-BDA3-C175818780DC}">
      <dgm:prSet/>
      <dgm:spPr/>
      <dgm:t>
        <a:bodyPr/>
        <a:lstStyle/>
        <a:p>
          <a:endParaRPr lang="en-IN"/>
        </a:p>
      </dgm:t>
    </dgm:pt>
    <dgm:pt modelId="{8F9F13F7-67AC-4BC6-95CE-CCA6E1E394A9}" type="pres">
      <dgm:prSet presAssocID="{117D6BA8-34EA-4A1E-8D25-5AF2BF519945}" presName="CompostProcess" presStyleCnt="0">
        <dgm:presLayoutVars>
          <dgm:dir/>
          <dgm:resizeHandles val="exact"/>
        </dgm:presLayoutVars>
      </dgm:prSet>
      <dgm:spPr/>
    </dgm:pt>
    <dgm:pt modelId="{41CE31B5-6D04-470D-81C3-3D2D8B99FFE2}" type="pres">
      <dgm:prSet presAssocID="{117D6BA8-34EA-4A1E-8D25-5AF2BF519945}" presName="arrow" presStyleLbl="bgShp" presStyleIdx="0" presStyleCnt="1"/>
      <dgm:spPr/>
    </dgm:pt>
    <dgm:pt modelId="{6C1C427B-44DB-40E1-A415-4F6007848313}" type="pres">
      <dgm:prSet presAssocID="{117D6BA8-34EA-4A1E-8D25-5AF2BF519945}" presName="linearProcess" presStyleCnt="0"/>
      <dgm:spPr/>
    </dgm:pt>
    <dgm:pt modelId="{278B84C4-7DFF-436B-B64D-1F81588FAEBE}" type="pres">
      <dgm:prSet presAssocID="{F35C8306-DD7F-467B-9990-26A430058A43}" presName="textNode" presStyleLbl="node1" presStyleIdx="0" presStyleCnt="1">
        <dgm:presLayoutVars>
          <dgm:bulletEnabled val="1"/>
        </dgm:presLayoutVars>
      </dgm:prSet>
      <dgm:spPr/>
    </dgm:pt>
  </dgm:ptLst>
  <dgm:cxnLst>
    <dgm:cxn modelId="{EB92CE64-6D33-48CF-9D2B-B5B25C139961}" type="presOf" srcId="{117D6BA8-34EA-4A1E-8D25-5AF2BF519945}" destId="{8F9F13F7-67AC-4BC6-95CE-CCA6E1E394A9}" srcOrd="0" destOrd="0" presId="urn:microsoft.com/office/officeart/2005/8/layout/hProcess9"/>
    <dgm:cxn modelId="{3D0C3280-FE01-424C-BF70-36A699F2A833}" type="presOf" srcId="{F35C8306-DD7F-467B-9990-26A430058A43}" destId="{278B84C4-7DFF-436B-B64D-1F81588FAEBE}" srcOrd="0" destOrd="0" presId="urn:microsoft.com/office/officeart/2005/8/layout/hProcess9"/>
    <dgm:cxn modelId="{6968B486-EE43-4559-BDA3-C175818780DC}" srcId="{117D6BA8-34EA-4A1E-8D25-5AF2BF519945}" destId="{F35C8306-DD7F-467B-9990-26A430058A43}" srcOrd="0" destOrd="0" parTransId="{72EC87C0-912B-4D1A-B034-7055EAAFC821}" sibTransId="{1EB071CC-9C2F-45DA-BA21-92E81F7AB5E2}"/>
    <dgm:cxn modelId="{3739B6A3-19F9-4CFB-BC37-5BB78D89C548}" type="presParOf" srcId="{8F9F13F7-67AC-4BC6-95CE-CCA6E1E394A9}" destId="{41CE31B5-6D04-470D-81C3-3D2D8B99FFE2}" srcOrd="0" destOrd="0" presId="urn:microsoft.com/office/officeart/2005/8/layout/hProcess9"/>
    <dgm:cxn modelId="{D6A4D4F7-44D3-4625-BE53-7375A424FFEC}" type="presParOf" srcId="{8F9F13F7-67AC-4BC6-95CE-CCA6E1E394A9}" destId="{6C1C427B-44DB-40E1-A415-4F6007848313}" srcOrd="1" destOrd="0" presId="urn:microsoft.com/office/officeart/2005/8/layout/hProcess9"/>
    <dgm:cxn modelId="{57DB8E16-83FB-464B-92AE-E26AF0B6A969}" type="presParOf" srcId="{6C1C427B-44DB-40E1-A415-4F6007848313}" destId="{278B84C4-7DFF-436B-B64D-1F81588FAEBE}"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A79039E-13BE-48A5-87D0-6DC0149B28E4}"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BF8D4787-4FAD-4F18-9BD3-BA6267CA4191}">
      <dgm:prSet/>
      <dgm:spPr/>
      <dgm:t>
        <a:bodyPr/>
        <a:lstStyle/>
        <a:p>
          <a:r>
            <a:rPr lang="en-US" b="1" i="0" dirty="0">
              <a:latin typeface="Arial Rounded MT Bold" panose="020F0704030504030204" pitchFamily="34" charset="0"/>
            </a:rPr>
            <a:t>Data Querying for Specific Insights</a:t>
          </a:r>
          <a:endParaRPr lang="en-IN" dirty="0">
            <a:latin typeface="Arial Rounded MT Bold" panose="020F0704030504030204" pitchFamily="34" charset="0"/>
          </a:endParaRPr>
        </a:p>
      </dgm:t>
    </dgm:pt>
    <dgm:pt modelId="{2910766E-8112-47A2-B8CC-ABB4A4AFC4F1}" type="parTrans" cxnId="{EC3AEFF2-6D44-45AC-A2D0-7E4A8A552216}">
      <dgm:prSet/>
      <dgm:spPr/>
      <dgm:t>
        <a:bodyPr/>
        <a:lstStyle/>
        <a:p>
          <a:endParaRPr lang="en-IN"/>
        </a:p>
      </dgm:t>
    </dgm:pt>
    <dgm:pt modelId="{A0B147E2-01E1-416F-BAE1-690B10D3FAAF}" type="sibTrans" cxnId="{EC3AEFF2-6D44-45AC-A2D0-7E4A8A552216}">
      <dgm:prSet/>
      <dgm:spPr/>
      <dgm:t>
        <a:bodyPr/>
        <a:lstStyle/>
        <a:p>
          <a:endParaRPr lang="en-IN"/>
        </a:p>
      </dgm:t>
    </dgm:pt>
    <dgm:pt modelId="{1858CB61-CD0C-413F-9CF7-CE30852C3071}" type="pres">
      <dgm:prSet presAssocID="{4A79039E-13BE-48A5-87D0-6DC0149B28E4}" presName="Name0" presStyleCnt="0">
        <dgm:presLayoutVars>
          <dgm:chMax val="7"/>
          <dgm:dir/>
          <dgm:animLvl val="lvl"/>
          <dgm:resizeHandles val="exact"/>
        </dgm:presLayoutVars>
      </dgm:prSet>
      <dgm:spPr/>
    </dgm:pt>
    <dgm:pt modelId="{7E83EC6A-7372-4814-8544-662EAF8BE6D1}" type="pres">
      <dgm:prSet presAssocID="{BF8D4787-4FAD-4F18-9BD3-BA6267CA4191}" presName="circle1" presStyleLbl="node1" presStyleIdx="0" presStyleCnt="1"/>
      <dgm:spPr/>
    </dgm:pt>
    <dgm:pt modelId="{B08078F7-6856-4BCB-BD8C-D2F41A131E14}" type="pres">
      <dgm:prSet presAssocID="{BF8D4787-4FAD-4F18-9BD3-BA6267CA4191}" presName="space" presStyleCnt="0"/>
      <dgm:spPr/>
    </dgm:pt>
    <dgm:pt modelId="{99148570-0760-48D9-AA87-87213E80576E}" type="pres">
      <dgm:prSet presAssocID="{BF8D4787-4FAD-4F18-9BD3-BA6267CA4191}" presName="rect1" presStyleLbl="alignAcc1" presStyleIdx="0" presStyleCnt="1"/>
      <dgm:spPr/>
    </dgm:pt>
    <dgm:pt modelId="{65F1A3AD-DABC-49F8-B5E0-5FB18A59FB3F}" type="pres">
      <dgm:prSet presAssocID="{BF8D4787-4FAD-4F18-9BD3-BA6267CA4191}" presName="rect1ParTxNoCh" presStyleLbl="alignAcc1" presStyleIdx="0" presStyleCnt="1">
        <dgm:presLayoutVars>
          <dgm:chMax val="1"/>
          <dgm:bulletEnabled val="1"/>
        </dgm:presLayoutVars>
      </dgm:prSet>
      <dgm:spPr/>
    </dgm:pt>
  </dgm:ptLst>
  <dgm:cxnLst>
    <dgm:cxn modelId="{66166A32-E246-4D62-B9C7-5EBF11D4F64F}" type="presOf" srcId="{BF8D4787-4FAD-4F18-9BD3-BA6267CA4191}" destId="{65F1A3AD-DABC-49F8-B5E0-5FB18A59FB3F}" srcOrd="1" destOrd="0" presId="urn:microsoft.com/office/officeart/2005/8/layout/target3"/>
    <dgm:cxn modelId="{93F1FE9C-9227-4402-814F-3EB435D8782E}" type="presOf" srcId="{BF8D4787-4FAD-4F18-9BD3-BA6267CA4191}" destId="{99148570-0760-48D9-AA87-87213E80576E}" srcOrd="0" destOrd="0" presId="urn:microsoft.com/office/officeart/2005/8/layout/target3"/>
    <dgm:cxn modelId="{E03AFDCB-2618-4741-8807-E3879A4373D2}" type="presOf" srcId="{4A79039E-13BE-48A5-87D0-6DC0149B28E4}" destId="{1858CB61-CD0C-413F-9CF7-CE30852C3071}" srcOrd="0" destOrd="0" presId="urn:microsoft.com/office/officeart/2005/8/layout/target3"/>
    <dgm:cxn modelId="{EC3AEFF2-6D44-45AC-A2D0-7E4A8A552216}" srcId="{4A79039E-13BE-48A5-87D0-6DC0149B28E4}" destId="{BF8D4787-4FAD-4F18-9BD3-BA6267CA4191}" srcOrd="0" destOrd="0" parTransId="{2910766E-8112-47A2-B8CC-ABB4A4AFC4F1}" sibTransId="{A0B147E2-01E1-416F-BAE1-690B10D3FAAF}"/>
    <dgm:cxn modelId="{1591BF6E-7FD9-46CD-9D23-C031E4496668}" type="presParOf" srcId="{1858CB61-CD0C-413F-9CF7-CE30852C3071}" destId="{7E83EC6A-7372-4814-8544-662EAF8BE6D1}" srcOrd="0" destOrd="0" presId="urn:microsoft.com/office/officeart/2005/8/layout/target3"/>
    <dgm:cxn modelId="{25B645CE-6D9D-47EB-9EEE-D68F6A9011D9}" type="presParOf" srcId="{1858CB61-CD0C-413F-9CF7-CE30852C3071}" destId="{B08078F7-6856-4BCB-BD8C-D2F41A131E14}" srcOrd="1" destOrd="0" presId="urn:microsoft.com/office/officeart/2005/8/layout/target3"/>
    <dgm:cxn modelId="{FB339CCC-C495-4045-8BD9-F0E7B835DA73}" type="presParOf" srcId="{1858CB61-CD0C-413F-9CF7-CE30852C3071}" destId="{99148570-0760-48D9-AA87-87213E80576E}" srcOrd="2" destOrd="0" presId="urn:microsoft.com/office/officeart/2005/8/layout/target3"/>
    <dgm:cxn modelId="{8942FD40-7F62-4A17-A0B4-69949120D736}" type="presParOf" srcId="{1858CB61-CD0C-413F-9CF7-CE30852C3071}" destId="{65F1A3AD-DABC-49F8-B5E0-5FB18A59FB3F}"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EBBCF45-D101-4172-856F-51D8A44D5BC9}" type="doc">
      <dgm:prSet loTypeId="urn:microsoft.com/office/officeart/2005/8/layout/target3" loCatId="relationship" qsTypeId="urn:microsoft.com/office/officeart/2005/8/quickstyle/3d1" qsCatId="3D" csTypeId="urn:microsoft.com/office/officeart/2005/8/colors/accent1_2" csCatId="accent1"/>
      <dgm:spPr/>
      <dgm:t>
        <a:bodyPr/>
        <a:lstStyle/>
        <a:p>
          <a:endParaRPr lang="en-IN"/>
        </a:p>
      </dgm:t>
    </dgm:pt>
    <dgm:pt modelId="{95AF938F-87C1-4E52-8422-917ABE153E9A}">
      <dgm:prSet/>
      <dgm:spPr/>
      <dgm:t>
        <a:bodyPr/>
        <a:lstStyle/>
        <a:p>
          <a:r>
            <a:rPr lang="en-US" b="0" i="0" dirty="0">
              <a:latin typeface="Arial Rounded MT Bold" panose="020F0704030504030204" pitchFamily="34" charset="0"/>
            </a:rPr>
            <a:t>For Example:</a:t>
          </a:r>
          <a:endParaRPr lang="en-IN" dirty="0">
            <a:latin typeface="Arial Rounded MT Bold" panose="020F0704030504030204" pitchFamily="34" charset="0"/>
          </a:endParaRPr>
        </a:p>
      </dgm:t>
    </dgm:pt>
    <dgm:pt modelId="{2F2F63AC-0E3E-4E32-8115-DDC009AF3CC1}" type="parTrans" cxnId="{C62F676F-6A27-4E9F-820C-16F288BF14AD}">
      <dgm:prSet/>
      <dgm:spPr/>
      <dgm:t>
        <a:bodyPr/>
        <a:lstStyle/>
        <a:p>
          <a:endParaRPr lang="en-IN"/>
        </a:p>
      </dgm:t>
    </dgm:pt>
    <dgm:pt modelId="{96ADDEFE-B5F5-42B7-8ACD-77210E051D0B}" type="sibTrans" cxnId="{C62F676F-6A27-4E9F-820C-16F288BF14AD}">
      <dgm:prSet/>
      <dgm:spPr/>
      <dgm:t>
        <a:bodyPr/>
        <a:lstStyle/>
        <a:p>
          <a:endParaRPr lang="en-IN"/>
        </a:p>
      </dgm:t>
    </dgm:pt>
    <dgm:pt modelId="{45C19289-29D5-417A-AA36-7426A4AD10C3}">
      <dgm:prSet/>
      <dgm:spPr/>
      <dgm:t>
        <a:bodyPr/>
        <a:lstStyle/>
        <a:p>
          <a:r>
            <a:rPr lang="en-US" b="1" i="0" dirty="0"/>
            <a:t>"Analyzing Sales Data: Total Sales Product-wise"</a:t>
          </a:r>
          <a:endParaRPr lang="en-IN" dirty="0"/>
        </a:p>
      </dgm:t>
    </dgm:pt>
    <dgm:pt modelId="{F73B3EDA-980A-4E9F-B800-45A3070C4D66}" type="parTrans" cxnId="{83DD6774-051D-4CCB-AA6F-FF4048752836}">
      <dgm:prSet/>
      <dgm:spPr/>
      <dgm:t>
        <a:bodyPr/>
        <a:lstStyle/>
        <a:p>
          <a:endParaRPr lang="en-IN"/>
        </a:p>
      </dgm:t>
    </dgm:pt>
    <dgm:pt modelId="{5743F422-6349-46E0-9903-A338496DEFC7}" type="sibTrans" cxnId="{83DD6774-051D-4CCB-AA6F-FF4048752836}">
      <dgm:prSet/>
      <dgm:spPr/>
      <dgm:t>
        <a:bodyPr/>
        <a:lstStyle/>
        <a:p>
          <a:endParaRPr lang="en-IN"/>
        </a:p>
      </dgm:t>
    </dgm:pt>
    <dgm:pt modelId="{35D54EA8-4150-4B44-B436-2584AA7175FE}" type="pres">
      <dgm:prSet presAssocID="{EEBBCF45-D101-4172-856F-51D8A44D5BC9}" presName="Name0" presStyleCnt="0">
        <dgm:presLayoutVars>
          <dgm:chMax val="7"/>
          <dgm:dir/>
          <dgm:animLvl val="lvl"/>
          <dgm:resizeHandles val="exact"/>
        </dgm:presLayoutVars>
      </dgm:prSet>
      <dgm:spPr/>
    </dgm:pt>
    <dgm:pt modelId="{247C6540-F828-40EB-A5B3-A2FFA48F89A0}" type="pres">
      <dgm:prSet presAssocID="{95AF938F-87C1-4E52-8422-917ABE153E9A}" presName="circle1" presStyleLbl="node1" presStyleIdx="0" presStyleCnt="2"/>
      <dgm:spPr/>
    </dgm:pt>
    <dgm:pt modelId="{3DA098DE-F849-4231-B1C4-C57A4DA98925}" type="pres">
      <dgm:prSet presAssocID="{95AF938F-87C1-4E52-8422-917ABE153E9A}" presName="space" presStyleCnt="0"/>
      <dgm:spPr/>
    </dgm:pt>
    <dgm:pt modelId="{D3EDCEFD-494A-4A86-93E1-532AC0A8118F}" type="pres">
      <dgm:prSet presAssocID="{95AF938F-87C1-4E52-8422-917ABE153E9A}" presName="rect1" presStyleLbl="alignAcc1" presStyleIdx="0" presStyleCnt="2"/>
      <dgm:spPr/>
    </dgm:pt>
    <dgm:pt modelId="{C71E0ED4-7BDB-4C8F-A217-0E0C4472450E}" type="pres">
      <dgm:prSet presAssocID="{45C19289-29D5-417A-AA36-7426A4AD10C3}" presName="vertSpace2" presStyleLbl="node1" presStyleIdx="0" presStyleCnt="2"/>
      <dgm:spPr/>
    </dgm:pt>
    <dgm:pt modelId="{40B57783-B496-47B1-BD55-C9C493F6F040}" type="pres">
      <dgm:prSet presAssocID="{45C19289-29D5-417A-AA36-7426A4AD10C3}" presName="circle2" presStyleLbl="node1" presStyleIdx="1" presStyleCnt="2"/>
      <dgm:spPr/>
    </dgm:pt>
    <dgm:pt modelId="{99D06C30-4B58-4E85-A2F7-FA9119C4A486}" type="pres">
      <dgm:prSet presAssocID="{45C19289-29D5-417A-AA36-7426A4AD10C3}" presName="rect2" presStyleLbl="alignAcc1" presStyleIdx="1" presStyleCnt="2"/>
      <dgm:spPr/>
    </dgm:pt>
    <dgm:pt modelId="{959AF08B-BA8A-4B48-8F08-FA3446D7A8B0}" type="pres">
      <dgm:prSet presAssocID="{95AF938F-87C1-4E52-8422-917ABE153E9A}" presName="rect1ParTxNoCh" presStyleLbl="alignAcc1" presStyleIdx="1" presStyleCnt="2">
        <dgm:presLayoutVars>
          <dgm:chMax val="1"/>
          <dgm:bulletEnabled val="1"/>
        </dgm:presLayoutVars>
      </dgm:prSet>
      <dgm:spPr/>
    </dgm:pt>
    <dgm:pt modelId="{A36BF3C5-7819-4380-BC12-C432E8B1D440}" type="pres">
      <dgm:prSet presAssocID="{45C19289-29D5-417A-AA36-7426A4AD10C3}" presName="rect2ParTxNoCh" presStyleLbl="alignAcc1" presStyleIdx="1" presStyleCnt="2">
        <dgm:presLayoutVars>
          <dgm:chMax val="1"/>
          <dgm:bulletEnabled val="1"/>
        </dgm:presLayoutVars>
      </dgm:prSet>
      <dgm:spPr/>
    </dgm:pt>
  </dgm:ptLst>
  <dgm:cxnLst>
    <dgm:cxn modelId="{A7758C25-5BEF-471C-9A17-30BF1E129912}" type="presOf" srcId="{95AF938F-87C1-4E52-8422-917ABE153E9A}" destId="{959AF08B-BA8A-4B48-8F08-FA3446D7A8B0}" srcOrd="1" destOrd="0" presId="urn:microsoft.com/office/officeart/2005/8/layout/target3"/>
    <dgm:cxn modelId="{5AC52F31-B40A-4840-BB66-995A8202CF05}" type="presOf" srcId="{EEBBCF45-D101-4172-856F-51D8A44D5BC9}" destId="{35D54EA8-4150-4B44-B436-2584AA7175FE}" srcOrd="0" destOrd="0" presId="urn:microsoft.com/office/officeart/2005/8/layout/target3"/>
    <dgm:cxn modelId="{7C8C2C68-6DB0-45BC-94E7-CF43AE9DA745}" type="presOf" srcId="{45C19289-29D5-417A-AA36-7426A4AD10C3}" destId="{A36BF3C5-7819-4380-BC12-C432E8B1D440}" srcOrd="1" destOrd="0" presId="urn:microsoft.com/office/officeart/2005/8/layout/target3"/>
    <dgm:cxn modelId="{C62F676F-6A27-4E9F-820C-16F288BF14AD}" srcId="{EEBBCF45-D101-4172-856F-51D8A44D5BC9}" destId="{95AF938F-87C1-4E52-8422-917ABE153E9A}" srcOrd="0" destOrd="0" parTransId="{2F2F63AC-0E3E-4E32-8115-DDC009AF3CC1}" sibTransId="{96ADDEFE-B5F5-42B7-8ACD-77210E051D0B}"/>
    <dgm:cxn modelId="{83DD6774-051D-4CCB-AA6F-FF4048752836}" srcId="{EEBBCF45-D101-4172-856F-51D8A44D5BC9}" destId="{45C19289-29D5-417A-AA36-7426A4AD10C3}" srcOrd="1" destOrd="0" parTransId="{F73B3EDA-980A-4E9F-B800-45A3070C4D66}" sibTransId="{5743F422-6349-46E0-9903-A338496DEFC7}"/>
    <dgm:cxn modelId="{847BE4AC-F6BD-45D1-B163-EED8CF766ACC}" type="presOf" srcId="{95AF938F-87C1-4E52-8422-917ABE153E9A}" destId="{D3EDCEFD-494A-4A86-93E1-532AC0A8118F}" srcOrd="0" destOrd="0" presId="urn:microsoft.com/office/officeart/2005/8/layout/target3"/>
    <dgm:cxn modelId="{AD59C1BB-2944-4577-959F-147B2521737A}" type="presOf" srcId="{45C19289-29D5-417A-AA36-7426A4AD10C3}" destId="{99D06C30-4B58-4E85-A2F7-FA9119C4A486}" srcOrd="0" destOrd="0" presId="urn:microsoft.com/office/officeart/2005/8/layout/target3"/>
    <dgm:cxn modelId="{45DC1FE9-0A58-4FDA-B80F-291A766E8668}" type="presParOf" srcId="{35D54EA8-4150-4B44-B436-2584AA7175FE}" destId="{247C6540-F828-40EB-A5B3-A2FFA48F89A0}" srcOrd="0" destOrd="0" presId="urn:microsoft.com/office/officeart/2005/8/layout/target3"/>
    <dgm:cxn modelId="{537C32FB-04DE-4450-9DEE-0A61AC02B8CA}" type="presParOf" srcId="{35D54EA8-4150-4B44-B436-2584AA7175FE}" destId="{3DA098DE-F849-4231-B1C4-C57A4DA98925}" srcOrd="1" destOrd="0" presId="urn:microsoft.com/office/officeart/2005/8/layout/target3"/>
    <dgm:cxn modelId="{0713CF4F-3138-4B96-A7EA-0DFE1B8F7C5A}" type="presParOf" srcId="{35D54EA8-4150-4B44-B436-2584AA7175FE}" destId="{D3EDCEFD-494A-4A86-93E1-532AC0A8118F}" srcOrd="2" destOrd="0" presId="urn:microsoft.com/office/officeart/2005/8/layout/target3"/>
    <dgm:cxn modelId="{F36934EB-70AC-4AB0-8488-7FCD52ADDF2B}" type="presParOf" srcId="{35D54EA8-4150-4B44-B436-2584AA7175FE}" destId="{C71E0ED4-7BDB-4C8F-A217-0E0C4472450E}" srcOrd="3" destOrd="0" presId="urn:microsoft.com/office/officeart/2005/8/layout/target3"/>
    <dgm:cxn modelId="{D0B91F8D-C8EB-459A-8246-3255F71A0F9C}" type="presParOf" srcId="{35D54EA8-4150-4B44-B436-2584AA7175FE}" destId="{40B57783-B496-47B1-BD55-C9C493F6F040}" srcOrd="4" destOrd="0" presId="urn:microsoft.com/office/officeart/2005/8/layout/target3"/>
    <dgm:cxn modelId="{38B5C6C4-E6FB-40B9-9EB6-9BB1A5A02E71}" type="presParOf" srcId="{35D54EA8-4150-4B44-B436-2584AA7175FE}" destId="{99D06C30-4B58-4E85-A2F7-FA9119C4A486}" srcOrd="5" destOrd="0" presId="urn:microsoft.com/office/officeart/2005/8/layout/target3"/>
    <dgm:cxn modelId="{5E783E3B-34F9-4FA6-AC57-2AB79E487A77}" type="presParOf" srcId="{35D54EA8-4150-4B44-B436-2584AA7175FE}" destId="{959AF08B-BA8A-4B48-8F08-FA3446D7A8B0}" srcOrd="6" destOrd="0" presId="urn:microsoft.com/office/officeart/2005/8/layout/target3"/>
    <dgm:cxn modelId="{FEAAEB6C-47E4-492F-A863-1829C5EC2899}" type="presParOf" srcId="{35D54EA8-4150-4B44-B436-2584AA7175FE}" destId="{A36BF3C5-7819-4380-BC12-C432E8B1D440}" srcOrd="7"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8253B70-4C05-4063-97C3-30599D5BE41B}"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0AEAB3C0-D439-42E3-ADCC-BC8D09CA4A36}">
      <dgm:prSet/>
      <dgm:spPr/>
      <dgm:t>
        <a:bodyPr/>
        <a:lstStyle/>
        <a:p>
          <a:r>
            <a:rPr lang="en-IN" b="1" i="0" dirty="0">
              <a:latin typeface="Arial Rounded MT Bold" panose="020F0704030504030204" pitchFamily="34" charset="0"/>
            </a:rPr>
            <a:t>Customer Reviews Analysis:</a:t>
          </a:r>
          <a:endParaRPr lang="en-IN" dirty="0">
            <a:latin typeface="Arial Rounded MT Bold" panose="020F0704030504030204" pitchFamily="34" charset="0"/>
          </a:endParaRPr>
        </a:p>
      </dgm:t>
    </dgm:pt>
    <dgm:pt modelId="{09F3B6F9-122D-433E-B83B-9D1EAF9E5F47}" type="parTrans" cxnId="{92F28FBB-4604-40AF-88F5-C13A5F48A6A2}">
      <dgm:prSet/>
      <dgm:spPr/>
      <dgm:t>
        <a:bodyPr/>
        <a:lstStyle/>
        <a:p>
          <a:endParaRPr lang="en-IN"/>
        </a:p>
      </dgm:t>
    </dgm:pt>
    <dgm:pt modelId="{B460EF7C-E231-4EBA-8DA1-5B27A8AD0944}" type="sibTrans" cxnId="{92F28FBB-4604-40AF-88F5-C13A5F48A6A2}">
      <dgm:prSet/>
      <dgm:spPr/>
      <dgm:t>
        <a:bodyPr/>
        <a:lstStyle/>
        <a:p>
          <a:endParaRPr lang="en-IN"/>
        </a:p>
      </dgm:t>
    </dgm:pt>
    <dgm:pt modelId="{B0536A4A-6A27-4E58-823A-4124D484077B}" type="pres">
      <dgm:prSet presAssocID="{B8253B70-4C05-4063-97C3-30599D5BE41B}" presName="Name0" presStyleCnt="0">
        <dgm:presLayoutVars>
          <dgm:chMax val="7"/>
          <dgm:dir/>
          <dgm:animLvl val="lvl"/>
          <dgm:resizeHandles val="exact"/>
        </dgm:presLayoutVars>
      </dgm:prSet>
      <dgm:spPr/>
    </dgm:pt>
    <dgm:pt modelId="{3DFD33EA-6D48-4EF3-8576-9319038B1E4B}" type="pres">
      <dgm:prSet presAssocID="{0AEAB3C0-D439-42E3-ADCC-BC8D09CA4A36}" presName="circle1" presStyleLbl="node1" presStyleIdx="0" presStyleCnt="1"/>
      <dgm:spPr/>
    </dgm:pt>
    <dgm:pt modelId="{CCA1DD67-EA1D-48C4-A3F0-01C70F02D38F}" type="pres">
      <dgm:prSet presAssocID="{0AEAB3C0-D439-42E3-ADCC-BC8D09CA4A36}" presName="space" presStyleCnt="0"/>
      <dgm:spPr/>
    </dgm:pt>
    <dgm:pt modelId="{99EF5963-31E6-49AD-8AF8-282A15BAD297}" type="pres">
      <dgm:prSet presAssocID="{0AEAB3C0-D439-42E3-ADCC-BC8D09CA4A36}" presName="rect1" presStyleLbl="alignAcc1" presStyleIdx="0" presStyleCnt="1"/>
      <dgm:spPr/>
    </dgm:pt>
    <dgm:pt modelId="{E61A069C-427F-4FCD-AB5A-B674A808F372}" type="pres">
      <dgm:prSet presAssocID="{0AEAB3C0-D439-42E3-ADCC-BC8D09CA4A36}" presName="rect1ParTxNoCh" presStyleLbl="alignAcc1" presStyleIdx="0" presStyleCnt="1">
        <dgm:presLayoutVars>
          <dgm:chMax val="1"/>
          <dgm:bulletEnabled val="1"/>
        </dgm:presLayoutVars>
      </dgm:prSet>
      <dgm:spPr/>
    </dgm:pt>
  </dgm:ptLst>
  <dgm:cxnLst>
    <dgm:cxn modelId="{9162D524-4E4E-4010-A40E-CA2B9DDF391D}" type="presOf" srcId="{B8253B70-4C05-4063-97C3-30599D5BE41B}" destId="{B0536A4A-6A27-4E58-823A-4124D484077B}" srcOrd="0" destOrd="0" presId="urn:microsoft.com/office/officeart/2005/8/layout/target3"/>
    <dgm:cxn modelId="{F2699131-D0E8-4502-8CE2-F91102969930}" type="presOf" srcId="{0AEAB3C0-D439-42E3-ADCC-BC8D09CA4A36}" destId="{E61A069C-427F-4FCD-AB5A-B674A808F372}" srcOrd="1" destOrd="0" presId="urn:microsoft.com/office/officeart/2005/8/layout/target3"/>
    <dgm:cxn modelId="{0E2D27B0-E993-4181-8FBA-5FDC755587CD}" type="presOf" srcId="{0AEAB3C0-D439-42E3-ADCC-BC8D09CA4A36}" destId="{99EF5963-31E6-49AD-8AF8-282A15BAD297}" srcOrd="0" destOrd="0" presId="urn:microsoft.com/office/officeart/2005/8/layout/target3"/>
    <dgm:cxn modelId="{92F28FBB-4604-40AF-88F5-C13A5F48A6A2}" srcId="{B8253B70-4C05-4063-97C3-30599D5BE41B}" destId="{0AEAB3C0-D439-42E3-ADCC-BC8D09CA4A36}" srcOrd="0" destOrd="0" parTransId="{09F3B6F9-122D-433E-B83B-9D1EAF9E5F47}" sibTransId="{B460EF7C-E231-4EBA-8DA1-5B27A8AD0944}"/>
    <dgm:cxn modelId="{DFA595A2-401A-4630-BE8E-CFEE203F57D0}" type="presParOf" srcId="{B0536A4A-6A27-4E58-823A-4124D484077B}" destId="{3DFD33EA-6D48-4EF3-8576-9319038B1E4B}" srcOrd="0" destOrd="0" presId="urn:microsoft.com/office/officeart/2005/8/layout/target3"/>
    <dgm:cxn modelId="{87F968BD-ADB2-4EA2-A690-C1713DE721EF}" type="presParOf" srcId="{B0536A4A-6A27-4E58-823A-4124D484077B}" destId="{CCA1DD67-EA1D-48C4-A3F0-01C70F02D38F}" srcOrd="1" destOrd="0" presId="urn:microsoft.com/office/officeart/2005/8/layout/target3"/>
    <dgm:cxn modelId="{C6641D3F-7C1C-4E64-BBB3-397C8410B7A9}" type="presParOf" srcId="{B0536A4A-6A27-4E58-823A-4124D484077B}" destId="{99EF5963-31E6-49AD-8AF8-282A15BAD297}" srcOrd="2" destOrd="0" presId="urn:microsoft.com/office/officeart/2005/8/layout/target3"/>
    <dgm:cxn modelId="{7E2A2D20-F8DD-440A-A0E0-B743C9418BE2}" type="presParOf" srcId="{B0536A4A-6A27-4E58-823A-4124D484077B}" destId="{E61A069C-427F-4FCD-AB5A-B674A808F372}"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0D750C-9587-40F7-AA04-0CEFBDFBD4F4}" type="doc">
      <dgm:prSet loTypeId="urn:microsoft.com/office/officeart/2005/8/layout/vList2" loCatId="list" qsTypeId="urn:microsoft.com/office/officeart/2005/8/quickstyle/3d3" qsCatId="3D" csTypeId="urn:microsoft.com/office/officeart/2005/8/colors/accent1_2" csCatId="accent1"/>
      <dgm:spPr/>
      <dgm:t>
        <a:bodyPr/>
        <a:lstStyle/>
        <a:p>
          <a:endParaRPr lang="en-IN"/>
        </a:p>
      </dgm:t>
    </dgm:pt>
    <dgm:pt modelId="{83FC36D7-759E-4217-BF65-5648CAB2E450}">
      <dgm:prSet/>
      <dgm:spPr/>
      <dgm:t>
        <a:bodyPr/>
        <a:lstStyle/>
        <a:p>
          <a:r>
            <a:rPr lang="en-US" b="0" i="0" dirty="0">
              <a:latin typeface="Britannic Bold" panose="020B0903060703020204" pitchFamily="34" charset="0"/>
            </a:rPr>
            <a:t>The process involved in Data analysis</a:t>
          </a:r>
          <a:endParaRPr lang="en-IN" dirty="0">
            <a:latin typeface="Britannic Bold" panose="020B0903060703020204" pitchFamily="34" charset="0"/>
          </a:endParaRPr>
        </a:p>
      </dgm:t>
    </dgm:pt>
    <dgm:pt modelId="{612A5B4B-E3CE-49A2-801C-EF33F8FBE967}" type="parTrans" cxnId="{89F3BCE2-5C01-40F5-9878-AC01DCE00F75}">
      <dgm:prSet/>
      <dgm:spPr/>
      <dgm:t>
        <a:bodyPr/>
        <a:lstStyle/>
        <a:p>
          <a:endParaRPr lang="en-IN"/>
        </a:p>
      </dgm:t>
    </dgm:pt>
    <dgm:pt modelId="{07AE67A1-0627-43F0-9BCE-1D1CC7B14E41}" type="sibTrans" cxnId="{89F3BCE2-5C01-40F5-9878-AC01DCE00F75}">
      <dgm:prSet/>
      <dgm:spPr/>
      <dgm:t>
        <a:bodyPr/>
        <a:lstStyle/>
        <a:p>
          <a:endParaRPr lang="en-IN"/>
        </a:p>
      </dgm:t>
    </dgm:pt>
    <dgm:pt modelId="{DE26C67E-7C5B-4B24-95A9-5C0206C211AD}" type="pres">
      <dgm:prSet presAssocID="{270D750C-9587-40F7-AA04-0CEFBDFBD4F4}" presName="linear" presStyleCnt="0">
        <dgm:presLayoutVars>
          <dgm:animLvl val="lvl"/>
          <dgm:resizeHandles val="exact"/>
        </dgm:presLayoutVars>
      </dgm:prSet>
      <dgm:spPr/>
    </dgm:pt>
    <dgm:pt modelId="{9F5D28F1-0550-44DA-B1F4-4FB9993F9BEF}" type="pres">
      <dgm:prSet presAssocID="{83FC36D7-759E-4217-BF65-5648CAB2E450}" presName="parentText" presStyleLbl="node1" presStyleIdx="0" presStyleCnt="1">
        <dgm:presLayoutVars>
          <dgm:chMax val="0"/>
          <dgm:bulletEnabled val="1"/>
        </dgm:presLayoutVars>
      </dgm:prSet>
      <dgm:spPr/>
    </dgm:pt>
  </dgm:ptLst>
  <dgm:cxnLst>
    <dgm:cxn modelId="{5EABE380-1975-4D6D-945A-23F5D00325BF}" type="presOf" srcId="{83FC36D7-759E-4217-BF65-5648CAB2E450}" destId="{9F5D28F1-0550-44DA-B1F4-4FB9993F9BEF}" srcOrd="0" destOrd="0" presId="urn:microsoft.com/office/officeart/2005/8/layout/vList2"/>
    <dgm:cxn modelId="{AA426396-A2BC-4A30-BC17-E7CA4551E4BA}" type="presOf" srcId="{270D750C-9587-40F7-AA04-0CEFBDFBD4F4}" destId="{DE26C67E-7C5B-4B24-95A9-5C0206C211AD}" srcOrd="0" destOrd="0" presId="urn:microsoft.com/office/officeart/2005/8/layout/vList2"/>
    <dgm:cxn modelId="{89F3BCE2-5C01-40F5-9878-AC01DCE00F75}" srcId="{270D750C-9587-40F7-AA04-0CEFBDFBD4F4}" destId="{83FC36D7-759E-4217-BF65-5648CAB2E450}" srcOrd="0" destOrd="0" parTransId="{612A5B4B-E3CE-49A2-801C-EF33F8FBE967}" sibTransId="{07AE67A1-0627-43F0-9BCE-1D1CC7B14E41}"/>
    <dgm:cxn modelId="{8C2F6009-B33E-4EDC-BFBA-C23B372E7735}" type="presParOf" srcId="{DE26C67E-7C5B-4B24-95A9-5C0206C211AD}" destId="{9F5D28F1-0550-44DA-B1F4-4FB9993F9BE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77BEBAE-E194-47B7-807B-224055EBB72F}"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FB53120A-40D4-4059-ADAD-6CA34626D058}">
      <dgm:prSet/>
      <dgm:spPr/>
      <dgm:t>
        <a:bodyPr/>
        <a:lstStyle/>
        <a:p>
          <a:r>
            <a:rPr lang="en-IN" b="1" i="0" dirty="0">
              <a:latin typeface="Arial Rounded MT Bold" panose="020F0704030504030204" pitchFamily="34" charset="0"/>
            </a:rPr>
            <a:t>Monthly Sales Overview:</a:t>
          </a:r>
          <a:endParaRPr lang="en-IN" dirty="0">
            <a:latin typeface="Arial Rounded MT Bold" panose="020F0704030504030204" pitchFamily="34" charset="0"/>
          </a:endParaRPr>
        </a:p>
      </dgm:t>
    </dgm:pt>
    <dgm:pt modelId="{B173702F-83C4-4487-8C63-01B385B31DF6}" type="parTrans" cxnId="{6C5FF7D4-6D87-4F76-9C93-80B9A825A2BC}">
      <dgm:prSet/>
      <dgm:spPr/>
      <dgm:t>
        <a:bodyPr/>
        <a:lstStyle/>
        <a:p>
          <a:endParaRPr lang="en-IN"/>
        </a:p>
      </dgm:t>
    </dgm:pt>
    <dgm:pt modelId="{FFC129B7-0808-4ED1-989B-ABFA26967F76}" type="sibTrans" cxnId="{6C5FF7D4-6D87-4F76-9C93-80B9A825A2BC}">
      <dgm:prSet/>
      <dgm:spPr/>
      <dgm:t>
        <a:bodyPr/>
        <a:lstStyle/>
        <a:p>
          <a:endParaRPr lang="en-IN"/>
        </a:p>
      </dgm:t>
    </dgm:pt>
    <dgm:pt modelId="{79D47F2E-BCB3-40B7-8834-D8D5A60690B3}" type="pres">
      <dgm:prSet presAssocID="{377BEBAE-E194-47B7-807B-224055EBB72F}" presName="Name0" presStyleCnt="0">
        <dgm:presLayoutVars>
          <dgm:chMax val="7"/>
          <dgm:dir/>
          <dgm:animLvl val="lvl"/>
          <dgm:resizeHandles val="exact"/>
        </dgm:presLayoutVars>
      </dgm:prSet>
      <dgm:spPr/>
    </dgm:pt>
    <dgm:pt modelId="{BDFAD73D-B545-459A-8B88-EED6204541D6}" type="pres">
      <dgm:prSet presAssocID="{FB53120A-40D4-4059-ADAD-6CA34626D058}" presName="circle1" presStyleLbl="node1" presStyleIdx="0" presStyleCnt="1"/>
      <dgm:spPr/>
    </dgm:pt>
    <dgm:pt modelId="{BFE8F8B5-8968-4E2F-93F0-9B89D8EA580F}" type="pres">
      <dgm:prSet presAssocID="{FB53120A-40D4-4059-ADAD-6CA34626D058}" presName="space" presStyleCnt="0"/>
      <dgm:spPr/>
    </dgm:pt>
    <dgm:pt modelId="{EF92B952-85D0-4178-9271-8118ECC47E41}" type="pres">
      <dgm:prSet presAssocID="{FB53120A-40D4-4059-ADAD-6CA34626D058}" presName="rect1" presStyleLbl="alignAcc1" presStyleIdx="0" presStyleCnt="1"/>
      <dgm:spPr/>
    </dgm:pt>
    <dgm:pt modelId="{39BCCDB1-02C3-486C-85D3-FF42F3266424}" type="pres">
      <dgm:prSet presAssocID="{FB53120A-40D4-4059-ADAD-6CA34626D058}" presName="rect1ParTxNoCh" presStyleLbl="alignAcc1" presStyleIdx="0" presStyleCnt="1">
        <dgm:presLayoutVars>
          <dgm:chMax val="1"/>
          <dgm:bulletEnabled val="1"/>
        </dgm:presLayoutVars>
      </dgm:prSet>
      <dgm:spPr/>
    </dgm:pt>
  </dgm:ptLst>
  <dgm:cxnLst>
    <dgm:cxn modelId="{881FC7A5-5E8F-4495-956E-E08004BDEE09}" type="presOf" srcId="{FB53120A-40D4-4059-ADAD-6CA34626D058}" destId="{39BCCDB1-02C3-486C-85D3-FF42F3266424}" srcOrd="1" destOrd="0" presId="urn:microsoft.com/office/officeart/2005/8/layout/target3"/>
    <dgm:cxn modelId="{887935C3-163B-4803-87D1-9FEA0EC826DF}" type="presOf" srcId="{FB53120A-40D4-4059-ADAD-6CA34626D058}" destId="{EF92B952-85D0-4178-9271-8118ECC47E41}" srcOrd="0" destOrd="0" presId="urn:microsoft.com/office/officeart/2005/8/layout/target3"/>
    <dgm:cxn modelId="{6C5FF7D4-6D87-4F76-9C93-80B9A825A2BC}" srcId="{377BEBAE-E194-47B7-807B-224055EBB72F}" destId="{FB53120A-40D4-4059-ADAD-6CA34626D058}" srcOrd="0" destOrd="0" parTransId="{B173702F-83C4-4487-8C63-01B385B31DF6}" sibTransId="{FFC129B7-0808-4ED1-989B-ABFA26967F76}"/>
    <dgm:cxn modelId="{79C298F0-2370-47E7-AC39-699C8788D759}" type="presOf" srcId="{377BEBAE-E194-47B7-807B-224055EBB72F}" destId="{79D47F2E-BCB3-40B7-8834-D8D5A60690B3}" srcOrd="0" destOrd="0" presId="urn:microsoft.com/office/officeart/2005/8/layout/target3"/>
    <dgm:cxn modelId="{A9337AE4-FF40-4FF6-82F0-CDD30CD43000}" type="presParOf" srcId="{79D47F2E-BCB3-40B7-8834-D8D5A60690B3}" destId="{BDFAD73D-B545-459A-8B88-EED6204541D6}" srcOrd="0" destOrd="0" presId="urn:microsoft.com/office/officeart/2005/8/layout/target3"/>
    <dgm:cxn modelId="{38678EB5-9107-40BB-9571-5DCAEB0072D2}" type="presParOf" srcId="{79D47F2E-BCB3-40B7-8834-D8D5A60690B3}" destId="{BFE8F8B5-8968-4E2F-93F0-9B89D8EA580F}" srcOrd="1" destOrd="0" presId="urn:microsoft.com/office/officeart/2005/8/layout/target3"/>
    <dgm:cxn modelId="{9DB6A649-FAF0-4C26-97E8-61DB8C78B1EC}" type="presParOf" srcId="{79D47F2E-BCB3-40B7-8834-D8D5A60690B3}" destId="{EF92B952-85D0-4178-9271-8118ECC47E41}" srcOrd="2" destOrd="0" presId="urn:microsoft.com/office/officeart/2005/8/layout/target3"/>
    <dgm:cxn modelId="{31DF666D-BF1E-4EAF-9CC0-81F6D422031B}" type="presParOf" srcId="{79D47F2E-BCB3-40B7-8834-D8D5A60690B3}" destId="{39BCCDB1-02C3-486C-85D3-FF42F3266424}"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7C0E902-C7BE-438D-A29C-006C6CC7B879}"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6A5FD67D-0A05-4B26-840A-FE3AF2865C59}">
      <dgm:prSet/>
      <dgm:spPr/>
      <dgm:t>
        <a:bodyPr/>
        <a:lstStyle/>
        <a:p>
          <a:r>
            <a:rPr lang="en-US" b="1" i="0"/>
            <a:t>"Advanced Data Analytics for Comprehensive Insights"</a:t>
          </a:r>
          <a:endParaRPr lang="en-IN"/>
        </a:p>
      </dgm:t>
    </dgm:pt>
    <dgm:pt modelId="{3AAB4FFF-7415-463B-A3C8-645E2C1BBDC0}" type="parTrans" cxnId="{046AC094-D522-4CAB-85A5-370D9415816E}">
      <dgm:prSet/>
      <dgm:spPr/>
      <dgm:t>
        <a:bodyPr/>
        <a:lstStyle/>
        <a:p>
          <a:endParaRPr lang="en-IN"/>
        </a:p>
      </dgm:t>
    </dgm:pt>
    <dgm:pt modelId="{7C35B70E-7FF5-42D4-8172-CB21DF303312}" type="sibTrans" cxnId="{046AC094-D522-4CAB-85A5-370D9415816E}">
      <dgm:prSet/>
      <dgm:spPr/>
      <dgm:t>
        <a:bodyPr/>
        <a:lstStyle/>
        <a:p>
          <a:endParaRPr lang="en-IN"/>
        </a:p>
      </dgm:t>
    </dgm:pt>
    <dgm:pt modelId="{5D5B193A-C394-4581-B5B4-95FACAC46F08}" type="pres">
      <dgm:prSet presAssocID="{87C0E902-C7BE-438D-A29C-006C6CC7B879}" presName="Name0" presStyleCnt="0">
        <dgm:presLayoutVars>
          <dgm:chMax val="7"/>
          <dgm:dir/>
          <dgm:animLvl val="lvl"/>
          <dgm:resizeHandles val="exact"/>
        </dgm:presLayoutVars>
      </dgm:prSet>
      <dgm:spPr/>
    </dgm:pt>
    <dgm:pt modelId="{2D1486E4-E478-443D-AC16-768910C046CB}" type="pres">
      <dgm:prSet presAssocID="{6A5FD67D-0A05-4B26-840A-FE3AF2865C59}" presName="circle1" presStyleLbl="node1" presStyleIdx="0" presStyleCnt="1"/>
      <dgm:spPr/>
    </dgm:pt>
    <dgm:pt modelId="{D0EE24A6-C0D0-41CF-8E8E-260E42DA7979}" type="pres">
      <dgm:prSet presAssocID="{6A5FD67D-0A05-4B26-840A-FE3AF2865C59}" presName="space" presStyleCnt="0"/>
      <dgm:spPr/>
    </dgm:pt>
    <dgm:pt modelId="{3605E98A-309A-4F72-9E13-8F2A476C7E08}" type="pres">
      <dgm:prSet presAssocID="{6A5FD67D-0A05-4B26-840A-FE3AF2865C59}" presName="rect1" presStyleLbl="alignAcc1" presStyleIdx="0" presStyleCnt="1"/>
      <dgm:spPr/>
    </dgm:pt>
    <dgm:pt modelId="{EB9B562C-369E-4727-8A87-C10629B153DB}" type="pres">
      <dgm:prSet presAssocID="{6A5FD67D-0A05-4B26-840A-FE3AF2865C59}" presName="rect1ParTxNoCh" presStyleLbl="alignAcc1" presStyleIdx="0" presStyleCnt="1">
        <dgm:presLayoutVars>
          <dgm:chMax val="1"/>
          <dgm:bulletEnabled val="1"/>
        </dgm:presLayoutVars>
      </dgm:prSet>
      <dgm:spPr/>
    </dgm:pt>
  </dgm:ptLst>
  <dgm:cxnLst>
    <dgm:cxn modelId="{C0629D32-0942-40A3-9EFD-2BB1E081DDC2}" type="presOf" srcId="{6A5FD67D-0A05-4B26-840A-FE3AF2865C59}" destId="{3605E98A-309A-4F72-9E13-8F2A476C7E08}" srcOrd="0" destOrd="0" presId="urn:microsoft.com/office/officeart/2005/8/layout/target3"/>
    <dgm:cxn modelId="{DADE7D6F-A22B-40E4-88FF-E248CBF21583}" type="presOf" srcId="{87C0E902-C7BE-438D-A29C-006C6CC7B879}" destId="{5D5B193A-C394-4581-B5B4-95FACAC46F08}" srcOrd="0" destOrd="0" presId="urn:microsoft.com/office/officeart/2005/8/layout/target3"/>
    <dgm:cxn modelId="{2CA6C783-A1DE-4F19-AC41-49F5E6BDCA33}" type="presOf" srcId="{6A5FD67D-0A05-4B26-840A-FE3AF2865C59}" destId="{EB9B562C-369E-4727-8A87-C10629B153DB}" srcOrd="1" destOrd="0" presId="urn:microsoft.com/office/officeart/2005/8/layout/target3"/>
    <dgm:cxn modelId="{046AC094-D522-4CAB-85A5-370D9415816E}" srcId="{87C0E902-C7BE-438D-A29C-006C6CC7B879}" destId="{6A5FD67D-0A05-4B26-840A-FE3AF2865C59}" srcOrd="0" destOrd="0" parTransId="{3AAB4FFF-7415-463B-A3C8-645E2C1BBDC0}" sibTransId="{7C35B70E-7FF5-42D4-8172-CB21DF303312}"/>
    <dgm:cxn modelId="{E995C8C5-B965-4FD1-8554-3BED09EB8D96}" type="presParOf" srcId="{5D5B193A-C394-4581-B5B4-95FACAC46F08}" destId="{2D1486E4-E478-443D-AC16-768910C046CB}" srcOrd="0" destOrd="0" presId="urn:microsoft.com/office/officeart/2005/8/layout/target3"/>
    <dgm:cxn modelId="{C37054B8-1CE6-4093-A623-D11578370C7E}" type="presParOf" srcId="{5D5B193A-C394-4581-B5B4-95FACAC46F08}" destId="{D0EE24A6-C0D0-41CF-8E8E-260E42DA7979}" srcOrd="1" destOrd="0" presId="urn:microsoft.com/office/officeart/2005/8/layout/target3"/>
    <dgm:cxn modelId="{F2808A8E-0E19-41F0-A71E-02DD4E46BD5A}" type="presParOf" srcId="{5D5B193A-C394-4581-B5B4-95FACAC46F08}" destId="{3605E98A-309A-4F72-9E13-8F2A476C7E08}" srcOrd="2" destOrd="0" presId="urn:microsoft.com/office/officeart/2005/8/layout/target3"/>
    <dgm:cxn modelId="{01183B55-0F85-4788-8753-D396774D2349}" type="presParOf" srcId="{5D5B193A-C394-4581-B5B4-95FACAC46F08}" destId="{EB9B562C-369E-4727-8A87-C10629B153DB}"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8277676-4802-4989-B4CB-0754E6749B17}" type="doc">
      <dgm:prSet loTypeId="urn:microsoft.com/office/officeart/2005/8/layout/venn1" loCatId="relationship" qsTypeId="urn:microsoft.com/office/officeart/2005/8/quickstyle/simple3" qsCatId="simple" csTypeId="urn:microsoft.com/office/officeart/2005/8/colors/accent1_2" csCatId="accent1" phldr="1"/>
      <dgm:spPr/>
      <dgm:t>
        <a:bodyPr/>
        <a:lstStyle/>
        <a:p>
          <a:endParaRPr lang="en-IN"/>
        </a:p>
      </dgm:t>
    </dgm:pt>
    <dgm:pt modelId="{4A2A0FBE-E92E-42CB-8F15-670F24015C59}">
      <dgm:prSet custT="1"/>
      <dgm:spPr/>
      <dgm:t>
        <a:bodyPr/>
        <a:lstStyle/>
        <a:p>
          <a:r>
            <a:rPr lang="en-IN" sz="1900" b="1" i="0" dirty="0"/>
            <a:t>Top Performers Analysis:</a:t>
          </a:r>
        </a:p>
        <a:p>
          <a:r>
            <a:rPr lang="en-US" sz="1200" b="0" i="0" dirty="0">
              <a:latin typeface="Arial Rounded MT Bold" panose="020F0704030504030204" pitchFamily="34" charset="0"/>
            </a:rPr>
            <a:t>Identify top-performing individuals and products based on total sales.</a:t>
          </a:r>
          <a:endParaRPr lang="en-IN" sz="1200" dirty="0">
            <a:latin typeface="Arial Rounded MT Bold" panose="020F0704030504030204" pitchFamily="34" charset="0"/>
          </a:endParaRPr>
        </a:p>
      </dgm:t>
    </dgm:pt>
    <dgm:pt modelId="{00147921-66C4-4C63-99C7-F2BB967C87B9}" type="parTrans" cxnId="{CF406CC3-CD51-47DA-A776-E4FEEF87073D}">
      <dgm:prSet/>
      <dgm:spPr/>
      <dgm:t>
        <a:bodyPr/>
        <a:lstStyle/>
        <a:p>
          <a:endParaRPr lang="en-IN"/>
        </a:p>
      </dgm:t>
    </dgm:pt>
    <dgm:pt modelId="{72AD4C2B-8394-4FF4-B09E-08AF4A38B536}" type="sibTrans" cxnId="{CF406CC3-CD51-47DA-A776-E4FEEF87073D}">
      <dgm:prSet/>
      <dgm:spPr/>
      <dgm:t>
        <a:bodyPr/>
        <a:lstStyle/>
        <a:p>
          <a:endParaRPr lang="en-IN"/>
        </a:p>
      </dgm:t>
    </dgm:pt>
    <dgm:pt modelId="{BBE94481-393C-47A0-A6F6-5A1D6AF72C9B}" type="pres">
      <dgm:prSet presAssocID="{78277676-4802-4989-B4CB-0754E6749B17}" presName="compositeShape" presStyleCnt="0">
        <dgm:presLayoutVars>
          <dgm:chMax val="7"/>
          <dgm:dir/>
          <dgm:resizeHandles val="exact"/>
        </dgm:presLayoutVars>
      </dgm:prSet>
      <dgm:spPr/>
    </dgm:pt>
    <dgm:pt modelId="{2CE056EE-2AFC-45C9-870F-EE5A34B12246}" type="pres">
      <dgm:prSet presAssocID="{4A2A0FBE-E92E-42CB-8F15-670F24015C59}" presName="circ1TxSh" presStyleLbl="vennNode1" presStyleIdx="0" presStyleCnt="1"/>
      <dgm:spPr/>
    </dgm:pt>
  </dgm:ptLst>
  <dgm:cxnLst>
    <dgm:cxn modelId="{C1F3F559-0CD8-4DC1-8D72-797486736D0E}" type="presOf" srcId="{78277676-4802-4989-B4CB-0754E6749B17}" destId="{BBE94481-393C-47A0-A6F6-5A1D6AF72C9B}" srcOrd="0" destOrd="0" presId="urn:microsoft.com/office/officeart/2005/8/layout/venn1"/>
    <dgm:cxn modelId="{CF406CC3-CD51-47DA-A776-E4FEEF87073D}" srcId="{78277676-4802-4989-B4CB-0754E6749B17}" destId="{4A2A0FBE-E92E-42CB-8F15-670F24015C59}" srcOrd="0" destOrd="0" parTransId="{00147921-66C4-4C63-99C7-F2BB967C87B9}" sibTransId="{72AD4C2B-8394-4FF4-B09E-08AF4A38B536}"/>
    <dgm:cxn modelId="{EBEC7AFD-D5CE-469D-BCB8-989A9C717F2F}" type="presOf" srcId="{4A2A0FBE-E92E-42CB-8F15-670F24015C59}" destId="{2CE056EE-2AFC-45C9-870F-EE5A34B12246}" srcOrd="0" destOrd="0" presId="urn:microsoft.com/office/officeart/2005/8/layout/venn1"/>
    <dgm:cxn modelId="{CCD3FDEF-85E8-48FF-928C-B734C3C01772}" type="presParOf" srcId="{BBE94481-393C-47A0-A6F6-5A1D6AF72C9B}" destId="{2CE056EE-2AFC-45C9-870F-EE5A34B12246}"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9F38D79-8555-4F5A-8DB7-68F0734ACAB0}"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CE0B4531-58BC-465E-A3A4-9F5D58942738}">
      <dgm:prSet/>
      <dgm:spPr/>
      <dgm:t>
        <a:bodyPr/>
        <a:lstStyle/>
        <a:p>
          <a:r>
            <a:rPr lang="en-IN" b="1" i="0" dirty="0">
              <a:latin typeface="Arial Rounded MT Bold" panose="020F0704030504030204" pitchFamily="34" charset="0"/>
            </a:rPr>
            <a:t>Geographical Sales Breakdown:</a:t>
          </a:r>
          <a:endParaRPr lang="en-IN" dirty="0">
            <a:latin typeface="Arial Rounded MT Bold" panose="020F0704030504030204" pitchFamily="34" charset="0"/>
          </a:endParaRPr>
        </a:p>
      </dgm:t>
    </dgm:pt>
    <dgm:pt modelId="{C2747E80-EB92-4A57-9D7A-0F07F22D6C81}" type="parTrans" cxnId="{7A56DC2C-080B-4ADA-8A11-5FC840A75D16}">
      <dgm:prSet/>
      <dgm:spPr/>
      <dgm:t>
        <a:bodyPr/>
        <a:lstStyle/>
        <a:p>
          <a:endParaRPr lang="en-IN"/>
        </a:p>
      </dgm:t>
    </dgm:pt>
    <dgm:pt modelId="{1EDC1651-320E-4F66-A320-B35DB176E5CC}" type="sibTrans" cxnId="{7A56DC2C-080B-4ADA-8A11-5FC840A75D16}">
      <dgm:prSet/>
      <dgm:spPr/>
      <dgm:t>
        <a:bodyPr/>
        <a:lstStyle/>
        <a:p>
          <a:endParaRPr lang="en-IN"/>
        </a:p>
      </dgm:t>
    </dgm:pt>
    <dgm:pt modelId="{89DD2A58-0F05-488B-8006-AD667C5D7412}" type="pres">
      <dgm:prSet presAssocID="{B9F38D79-8555-4F5A-8DB7-68F0734ACAB0}" presName="Name0" presStyleCnt="0">
        <dgm:presLayoutVars>
          <dgm:chMax val="7"/>
          <dgm:dir/>
          <dgm:animLvl val="lvl"/>
          <dgm:resizeHandles val="exact"/>
        </dgm:presLayoutVars>
      </dgm:prSet>
      <dgm:spPr/>
    </dgm:pt>
    <dgm:pt modelId="{06FF89EE-17F9-41B2-A9B7-B56D7BFD48C4}" type="pres">
      <dgm:prSet presAssocID="{CE0B4531-58BC-465E-A3A4-9F5D58942738}" presName="circle1" presStyleLbl="node1" presStyleIdx="0" presStyleCnt="1"/>
      <dgm:spPr/>
    </dgm:pt>
    <dgm:pt modelId="{0E43009C-CB68-4F0C-B65E-0AC05D47C6AC}" type="pres">
      <dgm:prSet presAssocID="{CE0B4531-58BC-465E-A3A4-9F5D58942738}" presName="space" presStyleCnt="0"/>
      <dgm:spPr/>
    </dgm:pt>
    <dgm:pt modelId="{17E14205-798F-43BB-A66F-F6415194AC2A}" type="pres">
      <dgm:prSet presAssocID="{CE0B4531-58BC-465E-A3A4-9F5D58942738}" presName="rect1" presStyleLbl="alignAcc1" presStyleIdx="0" presStyleCnt="1"/>
      <dgm:spPr/>
    </dgm:pt>
    <dgm:pt modelId="{A48D9814-E31B-4975-9768-DD6BA0E83443}" type="pres">
      <dgm:prSet presAssocID="{CE0B4531-58BC-465E-A3A4-9F5D58942738}" presName="rect1ParTxNoCh" presStyleLbl="alignAcc1" presStyleIdx="0" presStyleCnt="1">
        <dgm:presLayoutVars>
          <dgm:chMax val="1"/>
          <dgm:bulletEnabled val="1"/>
        </dgm:presLayoutVars>
      </dgm:prSet>
      <dgm:spPr/>
    </dgm:pt>
  </dgm:ptLst>
  <dgm:cxnLst>
    <dgm:cxn modelId="{D879360E-827D-47A5-BC17-80E84DF3A016}" type="presOf" srcId="{B9F38D79-8555-4F5A-8DB7-68F0734ACAB0}" destId="{89DD2A58-0F05-488B-8006-AD667C5D7412}" srcOrd="0" destOrd="0" presId="urn:microsoft.com/office/officeart/2005/8/layout/target3"/>
    <dgm:cxn modelId="{7A56DC2C-080B-4ADA-8A11-5FC840A75D16}" srcId="{B9F38D79-8555-4F5A-8DB7-68F0734ACAB0}" destId="{CE0B4531-58BC-465E-A3A4-9F5D58942738}" srcOrd="0" destOrd="0" parTransId="{C2747E80-EB92-4A57-9D7A-0F07F22D6C81}" sibTransId="{1EDC1651-320E-4F66-A320-B35DB176E5CC}"/>
    <dgm:cxn modelId="{9AC24651-F432-45BE-A4F9-64E8F6F84DCE}" type="presOf" srcId="{CE0B4531-58BC-465E-A3A4-9F5D58942738}" destId="{A48D9814-E31B-4975-9768-DD6BA0E83443}" srcOrd="1" destOrd="0" presId="urn:microsoft.com/office/officeart/2005/8/layout/target3"/>
    <dgm:cxn modelId="{CDF0EAC0-D83E-4FC2-BD71-241187C62CE5}" type="presOf" srcId="{CE0B4531-58BC-465E-A3A4-9F5D58942738}" destId="{17E14205-798F-43BB-A66F-F6415194AC2A}" srcOrd="0" destOrd="0" presId="urn:microsoft.com/office/officeart/2005/8/layout/target3"/>
    <dgm:cxn modelId="{E824208E-0ACE-4472-BDCB-8F44DCA46AE8}" type="presParOf" srcId="{89DD2A58-0F05-488B-8006-AD667C5D7412}" destId="{06FF89EE-17F9-41B2-A9B7-B56D7BFD48C4}" srcOrd="0" destOrd="0" presId="urn:microsoft.com/office/officeart/2005/8/layout/target3"/>
    <dgm:cxn modelId="{805E330D-04AC-4BDF-B298-6230A0CDDB73}" type="presParOf" srcId="{89DD2A58-0F05-488B-8006-AD667C5D7412}" destId="{0E43009C-CB68-4F0C-B65E-0AC05D47C6AC}" srcOrd="1" destOrd="0" presId="urn:microsoft.com/office/officeart/2005/8/layout/target3"/>
    <dgm:cxn modelId="{29FB4F5F-78D1-4693-A1FA-38F189CC75FB}" type="presParOf" srcId="{89DD2A58-0F05-488B-8006-AD667C5D7412}" destId="{17E14205-798F-43BB-A66F-F6415194AC2A}" srcOrd="2" destOrd="0" presId="urn:microsoft.com/office/officeart/2005/8/layout/target3"/>
    <dgm:cxn modelId="{57557752-AAF7-4598-B0E1-1A716FE0D377}" type="presParOf" srcId="{89DD2A58-0F05-488B-8006-AD667C5D7412}" destId="{A48D9814-E31B-4975-9768-DD6BA0E83443}"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7D6B3D9-BBE8-4D3D-B100-EAA1006B14E2}" type="doc">
      <dgm:prSet loTypeId="urn:microsoft.com/office/officeart/2005/8/layout/rings+Icon" loCatId="officeonline" qsTypeId="urn:microsoft.com/office/officeart/2005/8/quickstyle/simple3" qsCatId="simple" csTypeId="urn:microsoft.com/office/officeart/2005/8/colors/accent1_2" csCatId="accent1"/>
      <dgm:spPr/>
      <dgm:t>
        <a:bodyPr/>
        <a:lstStyle/>
        <a:p>
          <a:endParaRPr lang="en-IN"/>
        </a:p>
      </dgm:t>
    </dgm:pt>
    <dgm:pt modelId="{30601258-6583-4849-998D-517661874890}">
      <dgm:prSet/>
      <dgm:spPr/>
      <dgm:t>
        <a:bodyPr/>
        <a:lstStyle/>
        <a:p>
          <a:r>
            <a:rPr lang="en-US" b="0" i="0" dirty="0">
              <a:latin typeface="Arial Rounded MT Bold" panose="020F0704030504030204" pitchFamily="34" charset="0"/>
            </a:rPr>
            <a:t>Gain insights into sales distribution across different cities</a:t>
          </a:r>
          <a:r>
            <a:rPr lang="en-US" b="0" i="0" dirty="0"/>
            <a:t>.</a:t>
          </a:r>
          <a:endParaRPr lang="en-IN" dirty="0"/>
        </a:p>
      </dgm:t>
    </dgm:pt>
    <dgm:pt modelId="{8BB859E5-1C8D-4FAD-A08A-3AEB58EBB5C4}" type="parTrans" cxnId="{8AD54DAE-535F-4456-9200-D83E733D938C}">
      <dgm:prSet/>
      <dgm:spPr/>
      <dgm:t>
        <a:bodyPr/>
        <a:lstStyle/>
        <a:p>
          <a:endParaRPr lang="en-IN"/>
        </a:p>
      </dgm:t>
    </dgm:pt>
    <dgm:pt modelId="{F78006B3-61E4-4A02-B4EC-0123EF6242A1}" type="sibTrans" cxnId="{8AD54DAE-535F-4456-9200-D83E733D938C}">
      <dgm:prSet/>
      <dgm:spPr/>
      <dgm:t>
        <a:bodyPr/>
        <a:lstStyle/>
        <a:p>
          <a:endParaRPr lang="en-IN"/>
        </a:p>
      </dgm:t>
    </dgm:pt>
    <dgm:pt modelId="{CA020FC4-5BA6-401D-8244-71F5DEA63883}" type="pres">
      <dgm:prSet presAssocID="{97D6B3D9-BBE8-4D3D-B100-EAA1006B14E2}" presName="Name0" presStyleCnt="0">
        <dgm:presLayoutVars>
          <dgm:chMax val="7"/>
          <dgm:dir/>
          <dgm:resizeHandles val="exact"/>
        </dgm:presLayoutVars>
      </dgm:prSet>
      <dgm:spPr/>
    </dgm:pt>
    <dgm:pt modelId="{972DCB39-5A64-45B3-A676-58DE8EF1EC41}" type="pres">
      <dgm:prSet presAssocID="{97D6B3D9-BBE8-4D3D-B100-EAA1006B14E2}" presName="ellipse1" presStyleLbl="vennNode1" presStyleIdx="0" presStyleCnt="1">
        <dgm:presLayoutVars>
          <dgm:bulletEnabled val="1"/>
        </dgm:presLayoutVars>
      </dgm:prSet>
      <dgm:spPr/>
    </dgm:pt>
  </dgm:ptLst>
  <dgm:cxnLst>
    <dgm:cxn modelId="{4B3633A2-F953-4935-A4E3-711D8D58F9F2}" type="presOf" srcId="{30601258-6583-4849-998D-517661874890}" destId="{972DCB39-5A64-45B3-A676-58DE8EF1EC41}" srcOrd="0" destOrd="0" presId="urn:microsoft.com/office/officeart/2005/8/layout/rings+Icon"/>
    <dgm:cxn modelId="{D5437EA4-A158-4793-83D3-A49E7BFC94B2}" type="presOf" srcId="{97D6B3D9-BBE8-4D3D-B100-EAA1006B14E2}" destId="{CA020FC4-5BA6-401D-8244-71F5DEA63883}" srcOrd="0" destOrd="0" presId="urn:microsoft.com/office/officeart/2005/8/layout/rings+Icon"/>
    <dgm:cxn modelId="{8AD54DAE-535F-4456-9200-D83E733D938C}" srcId="{97D6B3D9-BBE8-4D3D-B100-EAA1006B14E2}" destId="{30601258-6583-4849-998D-517661874890}" srcOrd="0" destOrd="0" parTransId="{8BB859E5-1C8D-4FAD-A08A-3AEB58EBB5C4}" sibTransId="{F78006B3-61E4-4A02-B4EC-0123EF6242A1}"/>
    <dgm:cxn modelId="{7CC1B1E1-F014-4E4B-A6F1-62B494EE7E79}" type="presParOf" srcId="{CA020FC4-5BA6-401D-8244-71F5DEA63883}" destId="{972DCB39-5A64-45B3-A676-58DE8EF1EC41}" srcOrd="0" destOrd="0" presId="urn:microsoft.com/office/officeart/2005/8/layout/rings+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3CB3013-9FE1-47D2-85EF-70DFF2DB5BC4}"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7716BE1E-B29A-472C-8E51-F015A7C3D79A}">
      <dgm:prSet/>
      <dgm:spPr/>
      <dgm:t>
        <a:bodyPr/>
        <a:lstStyle/>
        <a:p>
          <a:r>
            <a:rPr lang="en-IN" b="1" i="0" dirty="0">
              <a:latin typeface="Arial Rounded MT Bold" panose="020F0704030504030204" pitchFamily="34" charset="0"/>
            </a:rPr>
            <a:t>Customer Retention Analysis:</a:t>
          </a:r>
          <a:endParaRPr lang="en-IN" dirty="0">
            <a:latin typeface="Arial Rounded MT Bold" panose="020F0704030504030204" pitchFamily="34" charset="0"/>
          </a:endParaRPr>
        </a:p>
      </dgm:t>
    </dgm:pt>
    <dgm:pt modelId="{41B54112-575B-46EC-AC0B-0EF3F5A21AA3}" type="parTrans" cxnId="{A1896774-4275-43E7-9C21-A1111CF3AF6C}">
      <dgm:prSet/>
      <dgm:spPr/>
      <dgm:t>
        <a:bodyPr/>
        <a:lstStyle/>
        <a:p>
          <a:endParaRPr lang="en-IN"/>
        </a:p>
      </dgm:t>
    </dgm:pt>
    <dgm:pt modelId="{DB4DBA31-1666-48E2-ACC6-84CDD9E82A29}" type="sibTrans" cxnId="{A1896774-4275-43E7-9C21-A1111CF3AF6C}">
      <dgm:prSet/>
      <dgm:spPr/>
      <dgm:t>
        <a:bodyPr/>
        <a:lstStyle/>
        <a:p>
          <a:endParaRPr lang="en-IN"/>
        </a:p>
      </dgm:t>
    </dgm:pt>
    <dgm:pt modelId="{2A9E03D6-7227-4CB3-BD19-AF5BF073CFE5}" type="pres">
      <dgm:prSet presAssocID="{E3CB3013-9FE1-47D2-85EF-70DFF2DB5BC4}" presName="Name0" presStyleCnt="0">
        <dgm:presLayoutVars>
          <dgm:chMax val="7"/>
          <dgm:dir/>
          <dgm:animLvl val="lvl"/>
          <dgm:resizeHandles val="exact"/>
        </dgm:presLayoutVars>
      </dgm:prSet>
      <dgm:spPr/>
    </dgm:pt>
    <dgm:pt modelId="{00559E28-0A6A-4A97-8EE8-D19BF33F5091}" type="pres">
      <dgm:prSet presAssocID="{7716BE1E-B29A-472C-8E51-F015A7C3D79A}" presName="circle1" presStyleLbl="node1" presStyleIdx="0" presStyleCnt="1"/>
      <dgm:spPr/>
    </dgm:pt>
    <dgm:pt modelId="{2D22FBCE-86BF-4443-B9AA-D9CA3BD68AA2}" type="pres">
      <dgm:prSet presAssocID="{7716BE1E-B29A-472C-8E51-F015A7C3D79A}" presName="space" presStyleCnt="0"/>
      <dgm:spPr/>
    </dgm:pt>
    <dgm:pt modelId="{94D694A4-6DA9-4E2D-884B-713CF25D94F0}" type="pres">
      <dgm:prSet presAssocID="{7716BE1E-B29A-472C-8E51-F015A7C3D79A}" presName="rect1" presStyleLbl="alignAcc1" presStyleIdx="0" presStyleCnt="1"/>
      <dgm:spPr/>
    </dgm:pt>
    <dgm:pt modelId="{CFFC73D0-E0EA-4408-8576-6CC8E04E1AC1}" type="pres">
      <dgm:prSet presAssocID="{7716BE1E-B29A-472C-8E51-F015A7C3D79A}" presName="rect1ParTxNoCh" presStyleLbl="alignAcc1" presStyleIdx="0" presStyleCnt="1">
        <dgm:presLayoutVars>
          <dgm:chMax val="1"/>
          <dgm:bulletEnabled val="1"/>
        </dgm:presLayoutVars>
      </dgm:prSet>
      <dgm:spPr/>
    </dgm:pt>
  </dgm:ptLst>
  <dgm:cxnLst>
    <dgm:cxn modelId="{CFBE4703-7F32-4370-AD24-87E395EE3476}" type="presOf" srcId="{7716BE1E-B29A-472C-8E51-F015A7C3D79A}" destId="{CFFC73D0-E0EA-4408-8576-6CC8E04E1AC1}" srcOrd="1" destOrd="0" presId="urn:microsoft.com/office/officeart/2005/8/layout/target3"/>
    <dgm:cxn modelId="{A1896774-4275-43E7-9C21-A1111CF3AF6C}" srcId="{E3CB3013-9FE1-47D2-85EF-70DFF2DB5BC4}" destId="{7716BE1E-B29A-472C-8E51-F015A7C3D79A}" srcOrd="0" destOrd="0" parTransId="{41B54112-575B-46EC-AC0B-0EF3F5A21AA3}" sibTransId="{DB4DBA31-1666-48E2-ACC6-84CDD9E82A29}"/>
    <dgm:cxn modelId="{91F9988E-6EAD-48C8-8213-347C6AE24A0D}" type="presOf" srcId="{E3CB3013-9FE1-47D2-85EF-70DFF2DB5BC4}" destId="{2A9E03D6-7227-4CB3-BD19-AF5BF073CFE5}" srcOrd="0" destOrd="0" presId="urn:microsoft.com/office/officeart/2005/8/layout/target3"/>
    <dgm:cxn modelId="{4274FEE7-8C01-4069-BE1F-E1F381F14EA0}" type="presOf" srcId="{7716BE1E-B29A-472C-8E51-F015A7C3D79A}" destId="{94D694A4-6DA9-4E2D-884B-713CF25D94F0}" srcOrd="0" destOrd="0" presId="urn:microsoft.com/office/officeart/2005/8/layout/target3"/>
    <dgm:cxn modelId="{2427C957-2A1E-4F9F-AC6C-5FF34A6A2B0E}" type="presParOf" srcId="{2A9E03D6-7227-4CB3-BD19-AF5BF073CFE5}" destId="{00559E28-0A6A-4A97-8EE8-D19BF33F5091}" srcOrd="0" destOrd="0" presId="urn:microsoft.com/office/officeart/2005/8/layout/target3"/>
    <dgm:cxn modelId="{1DFFBD91-CCB9-4ADD-A1F7-CE812D2329A2}" type="presParOf" srcId="{2A9E03D6-7227-4CB3-BD19-AF5BF073CFE5}" destId="{2D22FBCE-86BF-4443-B9AA-D9CA3BD68AA2}" srcOrd="1" destOrd="0" presId="urn:microsoft.com/office/officeart/2005/8/layout/target3"/>
    <dgm:cxn modelId="{406972D7-B18D-4862-9C70-3CFFB0B18CA7}" type="presParOf" srcId="{2A9E03D6-7227-4CB3-BD19-AF5BF073CFE5}" destId="{94D694A4-6DA9-4E2D-884B-713CF25D94F0}" srcOrd="2" destOrd="0" presId="urn:microsoft.com/office/officeart/2005/8/layout/target3"/>
    <dgm:cxn modelId="{456B583C-95E9-4B9C-AA8D-46982ED12BBE}" type="presParOf" srcId="{2A9E03D6-7227-4CB3-BD19-AF5BF073CFE5}" destId="{CFFC73D0-E0EA-4408-8576-6CC8E04E1AC1}"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E364343-9C4B-489B-8CF1-299F721F7F59}"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IN"/>
        </a:p>
      </dgm:t>
    </dgm:pt>
    <dgm:pt modelId="{C2A5349D-08AF-4DE2-AAFE-22D9E7C69DAD}">
      <dgm:prSet/>
      <dgm:spPr/>
      <dgm:t>
        <a:bodyPr/>
        <a:lstStyle/>
        <a:p>
          <a:r>
            <a:rPr lang="en-US" b="0" i="0" dirty="0">
              <a:latin typeface="Arial Rounded MT Bold" panose="020F0704030504030204" pitchFamily="34" charset="0"/>
            </a:rPr>
            <a:t>Gain insights into sales distribution across different cities.</a:t>
          </a:r>
          <a:endParaRPr lang="en-IN" dirty="0">
            <a:latin typeface="Arial Rounded MT Bold" panose="020F0704030504030204" pitchFamily="34" charset="0"/>
          </a:endParaRPr>
        </a:p>
      </dgm:t>
    </dgm:pt>
    <dgm:pt modelId="{9B835049-20AF-45E3-B683-901CC5F2B062}" type="parTrans" cxnId="{B9D034F5-8FD3-4DAD-8DC3-6D78B46203C2}">
      <dgm:prSet/>
      <dgm:spPr/>
      <dgm:t>
        <a:bodyPr/>
        <a:lstStyle/>
        <a:p>
          <a:endParaRPr lang="en-IN"/>
        </a:p>
      </dgm:t>
    </dgm:pt>
    <dgm:pt modelId="{14B0217B-28D1-4E8E-AEA8-F1C11A7232E4}" type="sibTrans" cxnId="{B9D034F5-8FD3-4DAD-8DC3-6D78B46203C2}">
      <dgm:prSet/>
      <dgm:spPr/>
      <dgm:t>
        <a:bodyPr/>
        <a:lstStyle/>
        <a:p>
          <a:endParaRPr lang="en-IN"/>
        </a:p>
      </dgm:t>
    </dgm:pt>
    <dgm:pt modelId="{45CA635A-1089-44EC-B83F-D99E21E644B1}" type="pres">
      <dgm:prSet presAssocID="{DE364343-9C4B-489B-8CF1-299F721F7F59}" presName="compositeShape" presStyleCnt="0">
        <dgm:presLayoutVars>
          <dgm:chMax val="7"/>
          <dgm:dir/>
          <dgm:resizeHandles val="exact"/>
        </dgm:presLayoutVars>
      </dgm:prSet>
      <dgm:spPr/>
    </dgm:pt>
    <dgm:pt modelId="{682A9AD7-197F-4228-B25E-54900E9DBD02}" type="pres">
      <dgm:prSet presAssocID="{C2A5349D-08AF-4DE2-AAFE-22D9E7C69DAD}" presName="circ1TxSh" presStyleLbl="vennNode1" presStyleIdx="0" presStyleCnt="1"/>
      <dgm:spPr/>
    </dgm:pt>
  </dgm:ptLst>
  <dgm:cxnLst>
    <dgm:cxn modelId="{4B414263-6BDE-42A6-892B-536033C8F16A}" type="presOf" srcId="{DE364343-9C4B-489B-8CF1-299F721F7F59}" destId="{45CA635A-1089-44EC-B83F-D99E21E644B1}" srcOrd="0" destOrd="0" presId="urn:microsoft.com/office/officeart/2005/8/layout/venn1"/>
    <dgm:cxn modelId="{1F279594-EC09-42F0-AC31-75236A6BF923}" type="presOf" srcId="{C2A5349D-08AF-4DE2-AAFE-22D9E7C69DAD}" destId="{682A9AD7-197F-4228-B25E-54900E9DBD02}" srcOrd="0" destOrd="0" presId="urn:microsoft.com/office/officeart/2005/8/layout/venn1"/>
    <dgm:cxn modelId="{B9D034F5-8FD3-4DAD-8DC3-6D78B46203C2}" srcId="{DE364343-9C4B-489B-8CF1-299F721F7F59}" destId="{C2A5349D-08AF-4DE2-AAFE-22D9E7C69DAD}" srcOrd="0" destOrd="0" parTransId="{9B835049-20AF-45E3-B683-901CC5F2B062}" sibTransId="{14B0217B-28D1-4E8E-AEA8-F1C11A7232E4}"/>
    <dgm:cxn modelId="{8D685E7A-4109-4667-B6E1-DF18457EEE3D}" type="presParOf" srcId="{45CA635A-1089-44EC-B83F-D99E21E644B1}" destId="{682A9AD7-197F-4228-B25E-54900E9DBD02}"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C50712D-1EC2-4A9D-86A7-BDFA2214A0F4}"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291C81AA-542B-424C-B3FE-14BA176E63BC}">
      <dgm:prSet/>
      <dgm:spPr/>
      <dgm:t>
        <a:bodyPr/>
        <a:lstStyle/>
        <a:p>
          <a:r>
            <a:rPr lang="en-IN" b="1" i="0" dirty="0">
              <a:latin typeface="Arial Rounded MT Bold" panose="020F0704030504030204" pitchFamily="34" charset="0"/>
            </a:rPr>
            <a:t>Profit Margin Calculation:</a:t>
          </a:r>
          <a:endParaRPr lang="en-IN" dirty="0">
            <a:latin typeface="Arial Rounded MT Bold" panose="020F0704030504030204" pitchFamily="34" charset="0"/>
          </a:endParaRPr>
        </a:p>
      </dgm:t>
    </dgm:pt>
    <dgm:pt modelId="{C9864201-2543-4488-BAD4-735545A00396}" type="parTrans" cxnId="{8E256BC8-0B6D-44D1-B250-D1FE4CD4057C}">
      <dgm:prSet/>
      <dgm:spPr/>
      <dgm:t>
        <a:bodyPr/>
        <a:lstStyle/>
        <a:p>
          <a:endParaRPr lang="en-IN"/>
        </a:p>
      </dgm:t>
    </dgm:pt>
    <dgm:pt modelId="{40C80362-9E6B-4B26-B427-5E723D44230E}" type="sibTrans" cxnId="{8E256BC8-0B6D-44D1-B250-D1FE4CD4057C}">
      <dgm:prSet/>
      <dgm:spPr/>
      <dgm:t>
        <a:bodyPr/>
        <a:lstStyle/>
        <a:p>
          <a:endParaRPr lang="en-IN"/>
        </a:p>
      </dgm:t>
    </dgm:pt>
    <dgm:pt modelId="{1A2E7AC9-885F-44E9-BF0D-EDB4F6843FD9}" type="pres">
      <dgm:prSet presAssocID="{2C50712D-1EC2-4A9D-86A7-BDFA2214A0F4}" presName="Name0" presStyleCnt="0">
        <dgm:presLayoutVars>
          <dgm:chMax val="7"/>
          <dgm:dir/>
          <dgm:animLvl val="lvl"/>
          <dgm:resizeHandles val="exact"/>
        </dgm:presLayoutVars>
      </dgm:prSet>
      <dgm:spPr/>
    </dgm:pt>
    <dgm:pt modelId="{C3FF4E2A-9DE9-4E2A-B007-0F19834068B8}" type="pres">
      <dgm:prSet presAssocID="{291C81AA-542B-424C-B3FE-14BA176E63BC}" presName="circle1" presStyleLbl="node1" presStyleIdx="0" presStyleCnt="1"/>
      <dgm:spPr/>
    </dgm:pt>
    <dgm:pt modelId="{CD139DA7-F71E-475D-8A29-35367CCC4650}" type="pres">
      <dgm:prSet presAssocID="{291C81AA-542B-424C-B3FE-14BA176E63BC}" presName="space" presStyleCnt="0"/>
      <dgm:spPr/>
    </dgm:pt>
    <dgm:pt modelId="{5D056772-9934-4828-9FF6-22FE0A6F909E}" type="pres">
      <dgm:prSet presAssocID="{291C81AA-542B-424C-B3FE-14BA176E63BC}" presName="rect1" presStyleLbl="alignAcc1" presStyleIdx="0" presStyleCnt="1"/>
      <dgm:spPr/>
    </dgm:pt>
    <dgm:pt modelId="{2FB2E629-A313-4CFD-9351-CF8794682E2E}" type="pres">
      <dgm:prSet presAssocID="{291C81AA-542B-424C-B3FE-14BA176E63BC}" presName="rect1ParTxNoCh" presStyleLbl="alignAcc1" presStyleIdx="0" presStyleCnt="1">
        <dgm:presLayoutVars>
          <dgm:chMax val="1"/>
          <dgm:bulletEnabled val="1"/>
        </dgm:presLayoutVars>
      </dgm:prSet>
      <dgm:spPr/>
    </dgm:pt>
  </dgm:ptLst>
  <dgm:cxnLst>
    <dgm:cxn modelId="{889B6220-B39E-41D4-A119-99928B687043}" type="presOf" srcId="{291C81AA-542B-424C-B3FE-14BA176E63BC}" destId="{5D056772-9934-4828-9FF6-22FE0A6F909E}" srcOrd="0" destOrd="0" presId="urn:microsoft.com/office/officeart/2005/8/layout/target3"/>
    <dgm:cxn modelId="{BE4A283B-1F34-4369-803F-AA18157DAE5E}" type="presOf" srcId="{2C50712D-1EC2-4A9D-86A7-BDFA2214A0F4}" destId="{1A2E7AC9-885F-44E9-BF0D-EDB4F6843FD9}" srcOrd="0" destOrd="0" presId="urn:microsoft.com/office/officeart/2005/8/layout/target3"/>
    <dgm:cxn modelId="{8E256BC8-0B6D-44D1-B250-D1FE4CD4057C}" srcId="{2C50712D-1EC2-4A9D-86A7-BDFA2214A0F4}" destId="{291C81AA-542B-424C-B3FE-14BA176E63BC}" srcOrd="0" destOrd="0" parTransId="{C9864201-2543-4488-BAD4-735545A00396}" sibTransId="{40C80362-9E6B-4B26-B427-5E723D44230E}"/>
    <dgm:cxn modelId="{8FEEB2CE-9A6A-4D55-B853-E9791F6908ED}" type="presOf" srcId="{291C81AA-542B-424C-B3FE-14BA176E63BC}" destId="{2FB2E629-A313-4CFD-9351-CF8794682E2E}" srcOrd="1" destOrd="0" presId="urn:microsoft.com/office/officeart/2005/8/layout/target3"/>
    <dgm:cxn modelId="{354ACA37-A5F8-4062-9F10-F01D2EA86A06}" type="presParOf" srcId="{1A2E7AC9-885F-44E9-BF0D-EDB4F6843FD9}" destId="{C3FF4E2A-9DE9-4E2A-B007-0F19834068B8}" srcOrd="0" destOrd="0" presId="urn:microsoft.com/office/officeart/2005/8/layout/target3"/>
    <dgm:cxn modelId="{8D2D41ED-0102-47F4-A316-226B3D4D2D52}" type="presParOf" srcId="{1A2E7AC9-885F-44E9-BF0D-EDB4F6843FD9}" destId="{CD139DA7-F71E-475D-8A29-35367CCC4650}" srcOrd="1" destOrd="0" presId="urn:microsoft.com/office/officeart/2005/8/layout/target3"/>
    <dgm:cxn modelId="{128DD203-6EB7-434F-8B8E-DB3B8A6A9543}" type="presParOf" srcId="{1A2E7AC9-885F-44E9-BF0D-EDB4F6843FD9}" destId="{5D056772-9934-4828-9FF6-22FE0A6F909E}" srcOrd="2" destOrd="0" presId="urn:microsoft.com/office/officeart/2005/8/layout/target3"/>
    <dgm:cxn modelId="{4F770D32-F004-40CF-B141-1F552DEF5BFB}" type="presParOf" srcId="{1A2E7AC9-885F-44E9-BF0D-EDB4F6843FD9}" destId="{2FB2E629-A313-4CFD-9351-CF8794682E2E}"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2FDE993-3B7A-40E3-9547-91A4095A8DF5}"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IN"/>
        </a:p>
      </dgm:t>
    </dgm:pt>
    <dgm:pt modelId="{10913328-F675-41DA-B0AD-41A63A520655}">
      <dgm:prSet/>
      <dgm:spPr/>
      <dgm:t>
        <a:bodyPr/>
        <a:lstStyle/>
        <a:p>
          <a:r>
            <a:rPr lang="en-US" b="0" i="0"/>
            <a:t>Evaluate the profit margin for each product</a:t>
          </a:r>
          <a:endParaRPr lang="en-IN"/>
        </a:p>
      </dgm:t>
    </dgm:pt>
    <dgm:pt modelId="{370EEA38-8B75-4DE5-B967-396EE94C16B0}" type="parTrans" cxnId="{8CA3B9BC-B67D-40AC-AB28-BB567AA3E717}">
      <dgm:prSet/>
      <dgm:spPr/>
      <dgm:t>
        <a:bodyPr/>
        <a:lstStyle/>
        <a:p>
          <a:endParaRPr lang="en-IN"/>
        </a:p>
      </dgm:t>
    </dgm:pt>
    <dgm:pt modelId="{5B7B5DA6-BE8B-494C-856A-3AD6AC19007D}" type="sibTrans" cxnId="{8CA3B9BC-B67D-40AC-AB28-BB567AA3E717}">
      <dgm:prSet/>
      <dgm:spPr/>
      <dgm:t>
        <a:bodyPr/>
        <a:lstStyle/>
        <a:p>
          <a:endParaRPr lang="en-IN"/>
        </a:p>
      </dgm:t>
    </dgm:pt>
    <dgm:pt modelId="{E0010BED-BEA3-4585-9D43-6C21DF3A7EFA}" type="pres">
      <dgm:prSet presAssocID="{42FDE993-3B7A-40E3-9547-91A4095A8DF5}" presName="compositeShape" presStyleCnt="0">
        <dgm:presLayoutVars>
          <dgm:chMax val="7"/>
          <dgm:dir/>
          <dgm:resizeHandles val="exact"/>
        </dgm:presLayoutVars>
      </dgm:prSet>
      <dgm:spPr/>
    </dgm:pt>
    <dgm:pt modelId="{0D2EE3D6-804E-4201-9230-70686C9F91BD}" type="pres">
      <dgm:prSet presAssocID="{10913328-F675-41DA-B0AD-41A63A520655}" presName="circ1TxSh" presStyleLbl="vennNode1" presStyleIdx="0" presStyleCnt="1"/>
      <dgm:spPr/>
    </dgm:pt>
  </dgm:ptLst>
  <dgm:cxnLst>
    <dgm:cxn modelId="{7930EF03-CDC7-4BD4-AEBB-B54869A48CDD}" type="presOf" srcId="{42FDE993-3B7A-40E3-9547-91A4095A8DF5}" destId="{E0010BED-BEA3-4585-9D43-6C21DF3A7EFA}" srcOrd="0" destOrd="0" presId="urn:microsoft.com/office/officeart/2005/8/layout/venn1"/>
    <dgm:cxn modelId="{8603C26C-9A39-4E1E-BDD9-531EB971A303}" type="presOf" srcId="{10913328-F675-41DA-B0AD-41A63A520655}" destId="{0D2EE3D6-804E-4201-9230-70686C9F91BD}" srcOrd="0" destOrd="0" presId="urn:microsoft.com/office/officeart/2005/8/layout/venn1"/>
    <dgm:cxn modelId="{8CA3B9BC-B67D-40AC-AB28-BB567AA3E717}" srcId="{42FDE993-3B7A-40E3-9547-91A4095A8DF5}" destId="{10913328-F675-41DA-B0AD-41A63A520655}" srcOrd="0" destOrd="0" parTransId="{370EEA38-8B75-4DE5-B967-396EE94C16B0}" sibTransId="{5B7B5DA6-BE8B-494C-856A-3AD6AC19007D}"/>
    <dgm:cxn modelId="{083F95E1-3101-4E92-B253-B61786432C2C}" type="presParOf" srcId="{E0010BED-BEA3-4585-9D43-6C21DF3A7EFA}" destId="{0D2EE3D6-804E-4201-9230-70686C9F91BD}"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36F42A9-D9A3-4602-85F1-7B2A1D0972CB}"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IN"/>
        </a:p>
      </dgm:t>
    </dgm:pt>
    <dgm:pt modelId="{82DCA168-A68F-4002-A4BD-0A8795A69D12}">
      <dgm:prSet custT="1"/>
      <dgm:spPr/>
      <dgm:t>
        <a:bodyPr/>
        <a:lstStyle/>
        <a:p>
          <a:r>
            <a:rPr lang="en-US" sz="2800" b="1" i="0" dirty="0">
              <a:solidFill>
                <a:schemeClr val="accent2">
                  <a:lumMod val="20000"/>
                  <a:lumOff val="80000"/>
                </a:schemeClr>
              </a:solidFill>
            </a:rPr>
            <a:t>Leveraging Tableau for Strategic Business Insights</a:t>
          </a:r>
          <a:endParaRPr lang="en-IN" sz="2800" dirty="0">
            <a:solidFill>
              <a:schemeClr val="accent2">
                <a:lumMod val="20000"/>
                <a:lumOff val="80000"/>
              </a:schemeClr>
            </a:solidFill>
          </a:endParaRPr>
        </a:p>
      </dgm:t>
    </dgm:pt>
    <dgm:pt modelId="{A706DD8C-F7DC-4BB5-9003-00972ADA5CAB}" type="parTrans" cxnId="{8E122312-B009-417A-9DFC-0B8F4A206901}">
      <dgm:prSet/>
      <dgm:spPr/>
      <dgm:t>
        <a:bodyPr/>
        <a:lstStyle/>
        <a:p>
          <a:endParaRPr lang="en-IN"/>
        </a:p>
      </dgm:t>
    </dgm:pt>
    <dgm:pt modelId="{8123952A-F9CB-4C6B-917A-2B77FBC8C20B}" type="sibTrans" cxnId="{8E122312-B009-417A-9DFC-0B8F4A206901}">
      <dgm:prSet/>
      <dgm:spPr/>
      <dgm:t>
        <a:bodyPr/>
        <a:lstStyle/>
        <a:p>
          <a:endParaRPr lang="en-IN"/>
        </a:p>
      </dgm:t>
    </dgm:pt>
    <dgm:pt modelId="{B21C86B1-CB80-4993-B432-3ACAB9CF1FD8}" type="pres">
      <dgm:prSet presAssocID="{836F42A9-D9A3-4602-85F1-7B2A1D0972CB}" presName="Name0" presStyleCnt="0">
        <dgm:presLayoutVars>
          <dgm:chMax/>
          <dgm:chPref/>
          <dgm:dir/>
        </dgm:presLayoutVars>
      </dgm:prSet>
      <dgm:spPr/>
    </dgm:pt>
    <dgm:pt modelId="{73B88288-496B-4847-92B9-4CE92E5726F1}" type="pres">
      <dgm:prSet presAssocID="{82DCA168-A68F-4002-A4BD-0A8795A69D12}" presName="parenttextcomposite" presStyleCnt="0"/>
      <dgm:spPr/>
    </dgm:pt>
    <dgm:pt modelId="{5D7C274F-85F4-48AF-9B93-1A69D84424E0}" type="pres">
      <dgm:prSet presAssocID="{82DCA168-A68F-4002-A4BD-0A8795A69D12}" presName="parenttext" presStyleLbl="revTx" presStyleIdx="0" presStyleCnt="1" custScaleX="193794">
        <dgm:presLayoutVars>
          <dgm:chMax/>
          <dgm:chPref val="2"/>
          <dgm:bulletEnabled val="1"/>
        </dgm:presLayoutVars>
      </dgm:prSet>
      <dgm:spPr/>
    </dgm:pt>
    <dgm:pt modelId="{8350ED8E-7E29-454F-BF82-D3099C87FAED}" type="pres">
      <dgm:prSet presAssocID="{82DCA168-A68F-4002-A4BD-0A8795A69D12}" presName="parallelogramComposite" presStyleCnt="0"/>
      <dgm:spPr/>
    </dgm:pt>
    <dgm:pt modelId="{A2755E16-7A0B-4A3D-B673-09F3C6C4E393}" type="pres">
      <dgm:prSet presAssocID="{82DCA168-A68F-4002-A4BD-0A8795A69D12}" presName="parallelogram1" presStyleLbl="alignNode1" presStyleIdx="0" presStyleCnt="7"/>
      <dgm:spPr/>
    </dgm:pt>
    <dgm:pt modelId="{E0A5062B-B72C-4B8C-9715-B74B8637DA84}" type="pres">
      <dgm:prSet presAssocID="{82DCA168-A68F-4002-A4BD-0A8795A69D12}" presName="parallelogram2" presStyleLbl="alignNode1" presStyleIdx="1" presStyleCnt="7"/>
      <dgm:spPr/>
    </dgm:pt>
    <dgm:pt modelId="{D368F6DB-441C-477A-8D51-0598AA0C7BD9}" type="pres">
      <dgm:prSet presAssocID="{82DCA168-A68F-4002-A4BD-0A8795A69D12}" presName="parallelogram3" presStyleLbl="alignNode1" presStyleIdx="2" presStyleCnt="7"/>
      <dgm:spPr/>
    </dgm:pt>
    <dgm:pt modelId="{01E5A645-96E9-461F-806E-02705D4CE50A}" type="pres">
      <dgm:prSet presAssocID="{82DCA168-A68F-4002-A4BD-0A8795A69D12}" presName="parallelogram4" presStyleLbl="alignNode1" presStyleIdx="3" presStyleCnt="7"/>
      <dgm:spPr/>
    </dgm:pt>
    <dgm:pt modelId="{A9554F87-B45D-4BA8-859F-350C0CDA8ECD}" type="pres">
      <dgm:prSet presAssocID="{82DCA168-A68F-4002-A4BD-0A8795A69D12}" presName="parallelogram5" presStyleLbl="alignNode1" presStyleIdx="4" presStyleCnt="7"/>
      <dgm:spPr/>
    </dgm:pt>
    <dgm:pt modelId="{41E06570-78C1-4A22-8F0E-9C35C86B170B}" type="pres">
      <dgm:prSet presAssocID="{82DCA168-A68F-4002-A4BD-0A8795A69D12}" presName="parallelogram6" presStyleLbl="alignNode1" presStyleIdx="5" presStyleCnt="7"/>
      <dgm:spPr/>
    </dgm:pt>
    <dgm:pt modelId="{D7BF0C65-9BF1-4A03-9E2A-DCBFAFF35575}" type="pres">
      <dgm:prSet presAssocID="{82DCA168-A68F-4002-A4BD-0A8795A69D12}" presName="parallelogram7" presStyleLbl="alignNode1" presStyleIdx="6" presStyleCnt="7"/>
      <dgm:spPr/>
    </dgm:pt>
  </dgm:ptLst>
  <dgm:cxnLst>
    <dgm:cxn modelId="{8E122312-B009-417A-9DFC-0B8F4A206901}" srcId="{836F42A9-D9A3-4602-85F1-7B2A1D0972CB}" destId="{82DCA168-A68F-4002-A4BD-0A8795A69D12}" srcOrd="0" destOrd="0" parTransId="{A706DD8C-F7DC-4BB5-9003-00972ADA5CAB}" sibTransId="{8123952A-F9CB-4C6B-917A-2B77FBC8C20B}"/>
    <dgm:cxn modelId="{028634F4-88B6-4B9C-ADE6-E764928D88DE}" type="presOf" srcId="{82DCA168-A68F-4002-A4BD-0A8795A69D12}" destId="{5D7C274F-85F4-48AF-9B93-1A69D84424E0}" srcOrd="0" destOrd="0" presId="urn:microsoft.com/office/officeart/2008/layout/VerticalAccentList"/>
    <dgm:cxn modelId="{4E9ADAFE-68B5-401D-8A44-0F04414812B2}" type="presOf" srcId="{836F42A9-D9A3-4602-85F1-7B2A1D0972CB}" destId="{B21C86B1-CB80-4993-B432-3ACAB9CF1FD8}" srcOrd="0" destOrd="0" presId="urn:microsoft.com/office/officeart/2008/layout/VerticalAccentList"/>
    <dgm:cxn modelId="{12A5CFF4-CC63-4C1C-AB53-5881A370073A}" type="presParOf" srcId="{B21C86B1-CB80-4993-B432-3ACAB9CF1FD8}" destId="{73B88288-496B-4847-92B9-4CE92E5726F1}" srcOrd="0" destOrd="0" presId="urn:microsoft.com/office/officeart/2008/layout/VerticalAccentList"/>
    <dgm:cxn modelId="{5774C47E-07A0-43CE-A30E-D87164C924C5}" type="presParOf" srcId="{73B88288-496B-4847-92B9-4CE92E5726F1}" destId="{5D7C274F-85F4-48AF-9B93-1A69D84424E0}" srcOrd="0" destOrd="0" presId="urn:microsoft.com/office/officeart/2008/layout/VerticalAccentList"/>
    <dgm:cxn modelId="{0678E1CB-AC8A-4FE7-8A1E-E0841C2FC4E6}" type="presParOf" srcId="{B21C86B1-CB80-4993-B432-3ACAB9CF1FD8}" destId="{8350ED8E-7E29-454F-BF82-D3099C87FAED}" srcOrd="1" destOrd="0" presId="urn:microsoft.com/office/officeart/2008/layout/VerticalAccentList"/>
    <dgm:cxn modelId="{E84E0890-00F7-4479-8ED9-DF22AB4628C1}" type="presParOf" srcId="{8350ED8E-7E29-454F-BF82-D3099C87FAED}" destId="{A2755E16-7A0B-4A3D-B673-09F3C6C4E393}" srcOrd="0" destOrd="0" presId="urn:microsoft.com/office/officeart/2008/layout/VerticalAccentList"/>
    <dgm:cxn modelId="{F8598530-47C8-487D-87CC-03D3E28A8415}" type="presParOf" srcId="{8350ED8E-7E29-454F-BF82-D3099C87FAED}" destId="{E0A5062B-B72C-4B8C-9715-B74B8637DA84}" srcOrd="1" destOrd="0" presId="urn:microsoft.com/office/officeart/2008/layout/VerticalAccentList"/>
    <dgm:cxn modelId="{08F5C365-5B28-4EE6-B8ED-CA432C5C2F5C}" type="presParOf" srcId="{8350ED8E-7E29-454F-BF82-D3099C87FAED}" destId="{D368F6DB-441C-477A-8D51-0598AA0C7BD9}" srcOrd="2" destOrd="0" presId="urn:microsoft.com/office/officeart/2008/layout/VerticalAccentList"/>
    <dgm:cxn modelId="{0F9DEFD5-2BCC-426B-ADA4-0B4B92A58AC2}" type="presParOf" srcId="{8350ED8E-7E29-454F-BF82-D3099C87FAED}" destId="{01E5A645-96E9-461F-806E-02705D4CE50A}" srcOrd="3" destOrd="0" presId="urn:microsoft.com/office/officeart/2008/layout/VerticalAccentList"/>
    <dgm:cxn modelId="{13B010E5-449F-45C3-A030-8E5208597A82}" type="presParOf" srcId="{8350ED8E-7E29-454F-BF82-D3099C87FAED}" destId="{A9554F87-B45D-4BA8-859F-350C0CDA8ECD}" srcOrd="4" destOrd="0" presId="urn:microsoft.com/office/officeart/2008/layout/VerticalAccentList"/>
    <dgm:cxn modelId="{74D51DC8-1EC1-43A4-8C84-F88DF07E931D}" type="presParOf" srcId="{8350ED8E-7E29-454F-BF82-D3099C87FAED}" destId="{41E06570-78C1-4A22-8F0E-9C35C86B170B}" srcOrd="5" destOrd="0" presId="urn:microsoft.com/office/officeart/2008/layout/VerticalAccentList"/>
    <dgm:cxn modelId="{D3F8FBDA-70C8-46C6-832D-2F799F050A83}" type="presParOf" srcId="{8350ED8E-7E29-454F-BF82-D3099C87FAED}" destId="{D7BF0C65-9BF1-4A03-9E2A-DCBFAFF35575}"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93DF34-4DBF-4DD6-BAC2-0077DC5165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ECEB054-D390-4CF7-A97E-92AFB8C13D24}">
      <dgm:prSet/>
      <dgm:spPr/>
      <dgm:t>
        <a:bodyPr/>
        <a:lstStyle/>
        <a:p>
          <a:r>
            <a:rPr lang="en-IN" b="1" i="0" dirty="0"/>
            <a:t>Stage 1: Data Collection &amp; Cleansing  </a:t>
          </a:r>
          <a:endParaRPr lang="en-IN" dirty="0"/>
        </a:p>
      </dgm:t>
    </dgm:pt>
    <dgm:pt modelId="{1AE59AF1-6C04-4E97-B54C-1226E1DF8E44}" type="parTrans" cxnId="{A90ED534-2E17-4687-8455-8237B4B6A3EC}">
      <dgm:prSet/>
      <dgm:spPr/>
      <dgm:t>
        <a:bodyPr/>
        <a:lstStyle/>
        <a:p>
          <a:endParaRPr lang="en-IN"/>
        </a:p>
      </dgm:t>
    </dgm:pt>
    <dgm:pt modelId="{7C1B26D7-2B49-4320-89ED-79E0DC8FA6AC}" type="sibTrans" cxnId="{A90ED534-2E17-4687-8455-8237B4B6A3EC}">
      <dgm:prSet/>
      <dgm:spPr/>
      <dgm:t>
        <a:bodyPr/>
        <a:lstStyle/>
        <a:p>
          <a:endParaRPr lang="en-IN"/>
        </a:p>
      </dgm:t>
    </dgm:pt>
    <dgm:pt modelId="{30447315-9F17-4554-8EFD-C926996189D1}">
      <dgm:prSet/>
      <dgm:spPr/>
      <dgm:t>
        <a:bodyPr/>
        <a:lstStyle/>
        <a:p>
          <a:r>
            <a:rPr lang="en-IN" b="1" i="0" dirty="0"/>
            <a:t>Stage 2: Data Transformation</a:t>
          </a:r>
          <a:endParaRPr lang="en-IN" dirty="0"/>
        </a:p>
      </dgm:t>
    </dgm:pt>
    <dgm:pt modelId="{140891B2-12D1-463F-A63A-0D3C227AFFC7}" type="parTrans" cxnId="{B6A95C72-96DB-40DC-AD46-BE550CB2AD56}">
      <dgm:prSet/>
      <dgm:spPr/>
      <dgm:t>
        <a:bodyPr/>
        <a:lstStyle/>
        <a:p>
          <a:endParaRPr lang="en-IN"/>
        </a:p>
      </dgm:t>
    </dgm:pt>
    <dgm:pt modelId="{F1E8E11C-8755-4CED-B6CE-FBA47E41D122}" type="sibTrans" cxnId="{B6A95C72-96DB-40DC-AD46-BE550CB2AD56}">
      <dgm:prSet/>
      <dgm:spPr/>
      <dgm:t>
        <a:bodyPr/>
        <a:lstStyle/>
        <a:p>
          <a:endParaRPr lang="en-IN"/>
        </a:p>
      </dgm:t>
    </dgm:pt>
    <dgm:pt modelId="{9CECAC5C-F0F4-4231-89E0-FA0BC8EF1D61}">
      <dgm:prSet/>
      <dgm:spPr/>
      <dgm:t>
        <a:bodyPr/>
        <a:lstStyle/>
        <a:p>
          <a:r>
            <a:rPr lang="en-IN" b="1" i="0" dirty="0"/>
            <a:t>Stage 3: Data Loading</a:t>
          </a:r>
          <a:endParaRPr lang="en-IN" dirty="0"/>
        </a:p>
      </dgm:t>
    </dgm:pt>
    <dgm:pt modelId="{2B131B2E-EDBB-4872-928F-0172C56EFBDE}" type="parTrans" cxnId="{7E771678-49A8-4AC8-A6FE-C16F671B89CE}">
      <dgm:prSet/>
      <dgm:spPr/>
      <dgm:t>
        <a:bodyPr/>
        <a:lstStyle/>
        <a:p>
          <a:endParaRPr lang="en-IN"/>
        </a:p>
      </dgm:t>
    </dgm:pt>
    <dgm:pt modelId="{FF26C0B8-3257-45C4-9629-1B17A7ACAC61}" type="sibTrans" cxnId="{7E771678-49A8-4AC8-A6FE-C16F671B89CE}">
      <dgm:prSet/>
      <dgm:spPr/>
      <dgm:t>
        <a:bodyPr/>
        <a:lstStyle/>
        <a:p>
          <a:endParaRPr lang="en-IN"/>
        </a:p>
      </dgm:t>
    </dgm:pt>
    <dgm:pt modelId="{DAFDB40E-60FA-4940-92F1-9716703E4257}">
      <dgm:prSet/>
      <dgm:spPr/>
      <dgm:t>
        <a:bodyPr/>
        <a:lstStyle/>
        <a:p>
          <a:r>
            <a:rPr lang="en-IN" b="1" i="0" dirty="0"/>
            <a:t>Stage 4: Query-based Data Export</a:t>
          </a:r>
          <a:endParaRPr lang="en-IN" dirty="0"/>
        </a:p>
      </dgm:t>
    </dgm:pt>
    <dgm:pt modelId="{B5A5BE73-8E66-446B-9750-C469DE4C7DE8}" type="parTrans" cxnId="{34540D85-8CFC-4A54-BC80-E0D516494BDC}">
      <dgm:prSet/>
      <dgm:spPr/>
      <dgm:t>
        <a:bodyPr/>
        <a:lstStyle/>
        <a:p>
          <a:endParaRPr lang="en-IN"/>
        </a:p>
      </dgm:t>
    </dgm:pt>
    <dgm:pt modelId="{FE7A9162-D905-44AC-B0C4-A562551E1A91}" type="sibTrans" cxnId="{34540D85-8CFC-4A54-BC80-E0D516494BDC}">
      <dgm:prSet/>
      <dgm:spPr/>
      <dgm:t>
        <a:bodyPr/>
        <a:lstStyle/>
        <a:p>
          <a:endParaRPr lang="en-IN"/>
        </a:p>
      </dgm:t>
    </dgm:pt>
    <dgm:pt modelId="{18F398F2-990C-44E0-83C3-20FE565AA80C}">
      <dgm:prSet/>
      <dgm:spPr/>
      <dgm:t>
        <a:bodyPr/>
        <a:lstStyle/>
        <a:p>
          <a:r>
            <a:rPr lang="en-IN" b="1" i="0" dirty="0"/>
            <a:t>Stage 5: Data Visualization</a:t>
          </a:r>
          <a:endParaRPr lang="en-IN" dirty="0"/>
        </a:p>
      </dgm:t>
    </dgm:pt>
    <dgm:pt modelId="{7A31560F-E325-4EC3-AC45-5A30506FAF7B}" type="parTrans" cxnId="{09A4677C-8463-4070-AEE6-4E5161EE52F0}">
      <dgm:prSet/>
      <dgm:spPr/>
      <dgm:t>
        <a:bodyPr/>
        <a:lstStyle/>
        <a:p>
          <a:endParaRPr lang="en-IN"/>
        </a:p>
      </dgm:t>
    </dgm:pt>
    <dgm:pt modelId="{4B8F5D81-B188-4787-80B8-A4A925D01ABE}" type="sibTrans" cxnId="{09A4677C-8463-4070-AEE6-4E5161EE52F0}">
      <dgm:prSet/>
      <dgm:spPr/>
      <dgm:t>
        <a:bodyPr/>
        <a:lstStyle/>
        <a:p>
          <a:endParaRPr lang="en-IN"/>
        </a:p>
      </dgm:t>
    </dgm:pt>
    <dgm:pt modelId="{C07C22C4-0A61-4B7D-BF81-A9C6AC82F1AE}" type="pres">
      <dgm:prSet presAssocID="{9993DF34-4DBF-4DD6-BAC2-0077DC5165EF}" presName="linear" presStyleCnt="0">
        <dgm:presLayoutVars>
          <dgm:animLvl val="lvl"/>
          <dgm:resizeHandles val="exact"/>
        </dgm:presLayoutVars>
      </dgm:prSet>
      <dgm:spPr/>
    </dgm:pt>
    <dgm:pt modelId="{3A960010-3FE8-495F-8976-4D8BCD5E56FA}" type="pres">
      <dgm:prSet presAssocID="{9ECEB054-D390-4CF7-A97E-92AFB8C13D24}" presName="parentText" presStyleLbl="node1" presStyleIdx="0" presStyleCnt="5">
        <dgm:presLayoutVars>
          <dgm:chMax val="0"/>
          <dgm:bulletEnabled val="1"/>
        </dgm:presLayoutVars>
      </dgm:prSet>
      <dgm:spPr/>
    </dgm:pt>
    <dgm:pt modelId="{592B78E1-91E8-4EFE-8FC2-08BDC33E8BEB}" type="pres">
      <dgm:prSet presAssocID="{7C1B26D7-2B49-4320-89ED-79E0DC8FA6AC}" presName="spacer" presStyleCnt="0"/>
      <dgm:spPr/>
    </dgm:pt>
    <dgm:pt modelId="{686EEE6C-5C1D-4125-9FC9-FD80FD6419C0}" type="pres">
      <dgm:prSet presAssocID="{30447315-9F17-4554-8EFD-C926996189D1}" presName="parentText" presStyleLbl="node1" presStyleIdx="1" presStyleCnt="5">
        <dgm:presLayoutVars>
          <dgm:chMax val="0"/>
          <dgm:bulletEnabled val="1"/>
        </dgm:presLayoutVars>
      </dgm:prSet>
      <dgm:spPr/>
    </dgm:pt>
    <dgm:pt modelId="{8DC48AA5-FF07-4207-B920-5EFA140D9E7B}" type="pres">
      <dgm:prSet presAssocID="{F1E8E11C-8755-4CED-B6CE-FBA47E41D122}" presName="spacer" presStyleCnt="0"/>
      <dgm:spPr/>
    </dgm:pt>
    <dgm:pt modelId="{180C38B8-A53D-4FE2-A037-6AB9EADB0165}" type="pres">
      <dgm:prSet presAssocID="{9CECAC5C-F0F4-4231-89E0-FA0BC8EF1D61}" presName="parentText" presStyleLbl="node1" presStyleIdx="2" presStyleCnt="5">
        <dgm:presLayoutVars>
          <dgm:chMax val="0"/>
          <dgm:bulletEnabled val="1"/>
        </dgm:presLayoutVars>
      </dgm:prSet>
      <dgm:spPr/>
    </dgm:pt>
    <dgm:pt modelId="{2DB8B0C1-041C-4F09-B4E7-B7B7AB27703B}" type="pres">
      <dgm:prSet presAssocID="{FF26C0B8-3257-45C4-9629-1B17A7ACAC61}" presName="spacer" presStyleCnt="0"/>
      <dgm:spPr/>
    </dgm:pt>
    <dgm:pt modelId="{13E95BCD-CD5A-48F7-8F66-66B0FAA33B35}" type="pres">
      <dgm:prSet presAssocID="{DAFDB40E-60FA-4940-92F1-9716703E4257}" presName="parentText" presStyleLbl="node1" presStyleIdx="3" presStyleCnt="5">
        <dgm:presLayoutVars>
          <dgm:chMax val="0"/>
          <dgm:bulletEnabled val="1"/>
        </dgm:presLayoutVars>
      </dgm:prSet>
      <dgm:spPr/>
    </dgm:pt>
    <dgm:pt modelId="{F6ED14FC-56F6-4B6C-B989-5671351FF5F4}" type="pres">
      <dgm:prSet presAssocID="{FE7A9162-D905-44AC-B0C4-A562551E1A91}" presName="spacer" presStyleCnt="0"/>
      <dgm:spPr/>
    </dgm:pt>
    <dgm:pt modelId="{862C9606-9C50-4020-A4FD-F91E38469724}" type="pres">
      <dgm:prSet presAssocID="{18F398F2-990C-44E0-83C3-20FE565AA80C}" presName="parentText" presStyleLbl="node1" presStyleIdx="4" presStyleCnt="5">
        <dgm:presLayoutVars>
          <dgm:chMax val="0"/>
          <dgm:bulletEnabled val="1"/>
        </dgm:presLayoutVars>
      </dgm:prSet>
      <dgm:spPr/>
    </dgm:pt>
  </dgm:ptLst>
  <dgm:cxnLst>
    <dgm:cxn modelId="{7A4F281A-D15A-4026-B48F-7FD65473E65F}" type="presOf" srcId="{9ECEB054-D390-4CF7-A97E-92AFB8C13D24}" destId="{3A960010-3FE8-495F-8976-4D8BCD5E56FA}" srcOrd="0" destOrd="0" presId="urn:microsoft.com/office/officeart/2005/8/layout/vList2"/>
    <dgm:cxn modelId="{A90ED534-2E17-4687-8455-8237B4B6A3EC}" srcId="{9993DF34-4DBF-4DD6-BAC2-0077DC5165EF}" destId="{9ECEB054-D390-4CF7-A97E-92AFB8C13D24}" srcOrd="0" destOrd="0" parTransId="{1AE59AF1-6C04-4E97-B54C-1226E1DF8E44}" sibTransId="{7C1B26D7-2B49-4320-89ED-79E0DC8FA6AC}"/>
    <dgm:cxn modelId="{0FE9623C-05DD-4F5D-8051-8D58027F5B5C}" type="presOf" srcId="{DAFDB40E-60FA-4940-92F1-9716703E4257}" destId="{13E95BCD-CD5A-48F7-8F66-66B0FAA33B35}" srcOrd="0" destOrd="0" presId="urn:microsoft.com/office/officeart/2005/8/layout/vList2"/>
    <dgm:cxn modelId="{531A6840-B215-46DE-AC66-B9E532A2FB78}" type="presOf" srcId="{30447315-9F17-4554-8EFD-C926996189D1}" destId="{686EEE6C-5C1D-4125-9FC9-FD80FD6419C0}" srcOrd="0" destOrd="0" presId="urn:microsoft.com/office/officeart/2005/8/layout/vList2"/>
    <dgm:cxn modelId="{36817050-0582-43D5-84CF-CBFCB625311C}" type="presOf" srcId="{18F398F2-990C-44E0-83C3-20FE565AA80C}" destId="{862C9606-9C50-4020-A4FD-F91E38469724}" srcOrd="0" destOrd="0" presId="urn:microsoft.com/office/officeart/2005/8/layout/vList2"/>
    <dgm:cxn modelId="{B6A95C72-96DB-40DC-AD46-BE550CB2AD56}" srcId="{9993DF34-4DBF-4DD6-BAC2-0077DC5165EF}" destId="{30447315-9F17-4554-8EFD-C926996189D1}" srcOrd="1" destOrd="0" parTransId="{140891B2-12D1-463F-A63A-0D3C227AFFC7}" sibTransId="{F1E8E11C-8755-4CED-B6CE-FBA47E41D122}"/>
    <dgm:cxn modelId="{7E771678-49A8-4AC8-A6FE-C16F671B89CE}" srcId="{9993DF34-4DBF-4DD6-BAC2-0077DC5165EF}" destId="{9CECAC5C-F0F4-4231-89E0-FA0BC8EF1D61}" srcOrd="2" destOrd="0" parTransId="{2B131B2E-EDBB-4872-928F-0172C56EFBDE}" sibTransId="{FF26C0B8-3257-45C4-9629-1B17A7ACAC61}"/>
    <dgm:cxn modelId="{09A4677C-8463-4070-AEE6-4E5161EE52F0}" srcId="{9993DF34-4DBF-4DD6-BAC2-0077DC5165EF}" destId="{18F398F2-990C-44E0-83C3-20FE565AA80C}" srcOrd="4" destOrd="0" parTransId="{7A31560F-E325-4EC3-AC45-5A30506FAF7B}" sibTransId="{4B8F5D81-B188-4787-80B8-A4A925D01ABE}"/>
    <dgm:cxn modelId="{34540D85-8CFC-4A54-BC80-E0D516494BDC}" srcId="{9993DF34-4DBF-4DD6-BAC2-0077DC5165EF}" destId="{DAFDB40E-60FA-4940-92F1-9716703E4257}" srcOrd="3" destOrd="0" parTransId="{B5A5BE73-8E66-446B-9750-C469DE4C7DE8}" sibTransId="{FE7A9162-D905-44AC-B0C4-A562551E1A91}"/>
    <dgm:cxn modelId="{6DCEECD8-C37B-45DB-98DC-582801B33C20}" type="presOf" srcId="{9CECAC5C-F0F4-4231-89E0-FA0BC8EF1D61}" destId="{180C38B8-A53D-4FE2-A037-6AB9EADB0165}" srcOrd="0" destOrd="0" presId="urn:microsoft.com/office/officeart/2005/8/layout/vList2"/>
    <dgm:cxn modelId="{843880EE-8764-4A05-BE35-9CABC077F8EA}" type="presOf" srcId="{9993DF34-4DBF-4DD6-BAC2-0077DC5165EF}" destId="{C07C22C4-0A61-4B7D-BF81-A9C6AC82F1AE}" srcOrd="0" destOrd="0" presId="urn:microsoft.com/office/officeart/2005/8/layout/vList2"/>
    <dgm:cxn modelId="{DF2E4FDD-3360-458D-98CB-55EF9E2BFF83}" type="presParOf" srcId="{C07C22C4-0A61-4B7D-BF81-A9C6AC82F1AE}" destId="{3A960010-3FE8-495F-8976-4D8BCD5E56FA}" srcOrd="0" destOrd="0" presId="urn:microsoft.com/office/officeart/2005/8/layout/vList2"/>
    <dgm:cxn modelId="{8C348D25-E47B-41B1-8E00-7E831DA06385}" type="presParOf" srcId="{C07C22C4-0A61-4B7D-BF81-A9C6AC82F1AE}" destId="{592B78E1-91E8-4EFE-8FC2-08BDC33E8BEB}" srcOrd="1" destOrd="0" presId="urn:microsoft.com/office/officeart/2005/8/layout/vList2"/>
    <dgm:cxn modelId="{2DBA6830-544F-4226-B8A6-4D1487A6A7A8}" type="presParOf" srcId="{C07C22C4-0A61-4B7D-BF81-A9C6AC82F1AE}" destId="{686EEE6C-5C1D-4125-9FC9-FD80FD6419C0}" srcOrd="2" destOrd="0" presId="urn:microsoft.com/office/officeart/2005/8/layout/vList2"/>
    <dgm:cxn modelId="{EDF45D5A-819F-4B58-8498-2535A7D6C9F6}" type="presParOf" srcId="{C07C22C4-0A61-4B7D-BF81-A9C6AC82F1AE}" destId="{8DC48AA5-FF07-4207-B920-5EFA140D9E7B}" srcOrd="3" destOrd="0" presId="urn:microsoft.com/office/officeart/2005/8/layout/vList2"/>
    <dgm:cxn modelId="{CE818133-0457-46E9-82B4-3A2D007D4EB4}" type="presParOf" srcId="{C07C22C4-0A61-4B7D-BF81-A9C6AC82F1AE}" destId="{180C38B8-A53D-4FE2-A037-6AB9EADB0165}" srcOrd="4" destOrd="0" presId="urn:microsoft.com/office/officeart/2005/8/layout/vList2"/>
    <dgm:cxn modelId="{7DAB77D6-BB80-47A7-988D-1AA0B5633B86}" type="presParOf" srcId="{C07C22C4-0A61-4B7D-BF81-A9C6AC82F1AE}" destId="{2DB8B0C1-041C-4F09-B4E7-B7B7AB27703B}" srcOrd="5" destOrd="0" presId="urn:microsoft.com/office/officeart/2005/8/layout/vList2"/>
    <dgm:cxn modelId="{EE5AE168-E180-49A0-87A0-1242A173DBFB}" type="presParOf" srcId="{C07C22C4-0A61-4B7D-BF81-A9C6AC82F1AE}" destId="{13E95BCD-CD5A-48F7-8F66-66B0FAA33B35}" srcOrd="6" destOrd="0" presId="urn:microsoft.com/office/officeart/2005/8/layout/vList2"/>
    <dgm:cxn modelId="{312F58F7-CF7B-4261-BEE6-72E27BD14C86}" type="presParOf" srcId="{C07C22C4-0A61-4B7D-BF81-A9C6AC82F1AE}" destId="{F6ED14FC-56F6-4B6C-B989-5671351FF5F4}" srcOrd="7" destOrd="0" presId="urn:microsoft.com/office/officeart/2005/8/layout/vList2"/>
    <dgm:cxn modelId="{F91A6853-4783-4978-B7E4-2E49DA54C44A}" type="presParOf" srcId="{C07C22C4-0A61-4B7D-BF81-A9C6AC82F1AE}" destId="{862C9606-9C50-4020-A4FD-F91E38469724}"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4BC2EFB-FD84-45D8-B71A-4F24883A56A4}"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IN"/>
        </a:p>
      </dgm:t>
    </dgm:pt>
    <dgm:pt modelId="{E7B94900-2994-4C69-8477-C6937DCC5C81}">
      <dgm:prSet/>
      <dgm:spPr/>
      <dgm:t>
        <a:bodyPr/>
        <a:lstStyle/>
        <a:p>
          <a:pPr algn="l"/>
          <a:r>
            <a:rPr lang="en-US" b="0" i="0" dirty="0">
              <a:latin typeface="Arial Rounded MT Bold" panose="020F0704030504030204" pitchFamily="34" charset="0"/>
            </a:rPr>
            <a:t>Incorporating Tableau for data visualization offers a dynamic approach to extracting valuable insights from historical data. Key opportunities and decisions include:</a:t>
          </a:r>
          <a:endParaRPr lang="en-IN" dirty="0">
            <a:latin typeface="Arial Rounded MT Bold" panose="020F0704030504030204" pitchFamily="34" charset="0"/>
          </a:endParaRPr>
        </a:p>
      </dgm:t>
    </dgm:pt>
    <dgm:pt modelId="{184C8556-0439-41E0-B0F4-84C24A7F59C9}" type="parTrans" cxnId="{446BE027-E7BD-4E7A-BC7F-DE5E4B94A607}">
      <dgm:prSet/>
      <dgm:spPr/>
      <dgm:t>
        <a:bodyPr/>
        <a:lstStyle/>
        <a:p>
          <a:endParaRPr lang="en-IN"/>
        </a:p>
      </dgm:t>
    </dgm:pt>
    <dgm:pt modelId="{CC306C03-24E0-4A49-BBA0-431927DF1329}" type="sibTrans" cxnId="{446BE027-E7BD-4E7A-BC7F-DE5E4B94A607}">
      <dgm:prSet/>
      <dgm:spPr/>
      <dgm:t>
        <a:bodyPr/>
        <a:lstStyle/>
        <a:p>
          <a:endParaRPr lang="en-IN"/>
        </a:p>
      </dgm:t>
    </dgm:pt>
    <dgm:pt modelId="{2A0D7861-3DFD-4C1E-B71F-3B002492EB4C}">
      <dgm:prSet/>
      <dgm:spPr/>
      <dgm:t>
        <a:bodyPr/>
        <a:lstStyle/>
        <a:p>
          <a:r>
            <a:rPr lang="en-US" b="1" i="0"/>
            <a:t>Optimal Center Placement:</a:t>
          </a:r>
          <a:endParaRPr lang="en-IN"/>
        </a:p>
      </dgm:t>
    </dgm:pt>
    <dgm:pt modelId="{98506BDB-F5EE-409A-A668-10824D694836}" type="parTrans" cxnId="{1A0B90A4-889D-4E8D-8DE1-63BC3E538B9D}">
      <dgm:prSet/>
      <dgm:spPr/>
      <dgm:t>
        <a:bodyPr/>
        <a:lstStyle/>
        <a:p>
          <a:endParaRPr lang="en-IN"/>
        </a:p>
      </dgm:t>
    </dgm:pt>
    <dgm:pt modelId="{78E6E8D1-89DC-4C25-ADFB-F771E3FC5E21}" type="sibTrans" cxnId="{1A0B90A4-889D-4E8D-8DE1-63BC3E538B9D}">
      <dgm:prSet/>
      <dgm:spPr/>
      <dgm:t>
        <a:bodyPr/>
        <a:lstStyle/>
        <a:p>
          <a:endParaRPr lang="en-IN"/>
        </a:p>
      </dgm:t>
    </dgm:pt>
    <dgm:pt modelId="{FDEF397C-E672-460C-9ABD-C95460087A73}">
      <dgm:prSet/>
      <dgm:spPr/>
      <dgm:t>
        <a:bodyPr/>
        <a:lstStyle/>
        <a:p>
          <a:r>
            <a:rPr lang="en-US" b="0" i="0"/>
            <a:t>Visualize geographical data to identify areas with high demand or potential business growth.</a:t>
          </a:r>
          <a:endParaRPr lang="en-IN"/>
        </a:p>
      </dgm:t>
    </dgm:pt>
    <dgm:pt modelId="{861B23A2-C0C1-4C81-8784-85042B0AE002}" type="parTrans" cxnId="{CF472794-30E8-4335-AA6D-92C737F030BE}">
      <dgm:prSet/>
      <dgm:spPr/>
      <dgm:t>
        <a:bodyPr/>
        <a:lstStyle/>
        <a:p>
          <a:endParaRPr lang="en-IN"/>
        </a:p>
      </dgm:t>
    </dgm:pt>
    <dgm:pt modelId="{CEDABECE-4D64-483E-9F0F-02A31328829F}" type="sibTrans" cxnId="{CF472794-30E8-4335-AA6D-92C737F030BE}">
      <dgm:prSet/>
      <dgm:spPr/>
      <dgm:t>
        <a:bodyPr/>
        <a:lstStyle/>
        <a:p>
          <a:endParaRPr lang="en-IN"/>
        </a:p>
      </dgm:t>
    </dgm:pt>
    <dgm:pt modelId="{F2F527C1-B1BC-46FA-9DE3-F5F2FB499C1B}">
      <dgm:prSet/>
      <dgm:spPr/>
      <dgm:t>
        <a:bodyPr/>
        <a:lstStyle/>
        <a:p>
          <a:r>
            <a:rPr lang="en-US" b="0" i="0"/>
            <a:t>Utilize spatial analysis to strategically set up centers in locations that align with market demand.</a:t>
          </a:r>
          <a:endParaRPr lang="en-IN"/>
        </a:p>
      </dgm:t>
    </dgm:pt>
    <dgm:pt modelId="{F97313D0-00DA-4D5A-A1C3-E5A94AC9F054}" type="parTrans" cxnId="{63E03D07-68CC-457F-B29B-5A7ADA2442DF}">
      <dgm:prSet/>
      <dgm:spPr/>
      <dgm:t>
        <a:bodyPr/>
        <a:lstStyle/>
        <a:p>
          <a:endParaRPr lang="en-IN"/>
        </a:p>
      </dgm:t>
    </dgm:pt>
    <dgm:pt modelId="{7EC97FE2-9383-4854-B093-379F275C86D8}" type="sibTrans" cxnId="{63E03D07-68CC-457F-B29B-5A7ADA2442DF}">
      <dgm:prSet/>
      <dgm:spPr/>
      <dgm:t>
        <a:bodyPr/>
        <a:lstStyle/>
        <a:p>
          <a:endParaRPr lang="en-IN"/>
        </a:p>
      </dgm:t>
    </dgm:pt>
    <dgm:pt modelId="{CC2AE84C-0596-4DE0-81F4-809B32CD5590}">
      <dgm:prSet/>
      <dgm:spPr/>
      <dgm:t>
        <a:bodyPr/>
        <a:lstStyle/>
        <a:p>
          <a:r>
            <a:rPr lang="en-US" b="1" i="0"/>
            <a:t>Portfolio Enhancement:</a:t>
          </a:r>
          <a:endParaRPr lang="en-IN"/>
        </a:p>
      </dgm:t>
    </dgm:pt>
    <dgm:pt modelId="{A123AE01-70A0-447A-B56F-CFA5BE73F40C}" type="parTrans" cxnId="{B64C495B-4DF3-44AB-9E42-CB9F52CF119A}">
      <dgm:prSet/>
      <dgm:spPr/>
      <dgm:t>
        <a:bodyPr/>
        <a:lstStyle/>
        <a:p>
          <a:endParaRPr lang="en-IN"/>
        </a:p>
      </dgm:t>
    </dgm:pt>
    <dgm:pt modelId="{6D737291-6523-4E98-AA8D-D6BADB8698C8}" type="sibTrans" cxnId="{B64C495B-4DF3-44AB-9E42-CB9F52CF119A}">
      <dgm:prSet/>
      <dgm:spPr/>
      <dgm:t>
        <a:bodyPr/>
        <a:lstStyle/>
        <a:p>
          <a:endParaRPr lang="en-IN"/>
        </a:p>
      </dgm:t>
    </dgm:pt>
    <dgm:pt modelId="{0CF69104-F264-44CD-BF9B-BFABE5C39E3C}">
      <dgm:prSet/>
      <dgm:spPr/>
      <dgm:t>
        <a:bodyPr/>
        <a:lstStyle/>
        <a:p>
          <a:r>
            <a:rPr lang="en-US" b="0" i="0"/>
            <a:t>Analyze historical product and sales data to identify top-performing products and lucrative market segments.</a:t>
          </a:r>
          <a:endParaRPr lang="en-IN"/>
        </a:p>
      </dgm:t>
    </dgm:pt>
    <dgm:pt modelId="{2B2B706F-242B-4D6B-957E-F9EFF4C745F9}" type="parTrans" cxnId="{B61CA37E-42A4-4A95-BFF8-41EC7C94ED91}">
      <dgm:prSet/>
      <dgm:spPr/>
      <dgm:t>
        <a:bodyPr/>
        <a:lstStyle/>
        <a:p>
          <a:endParaRPr lang="en-IN"/>
        </a:p>
      </dgm:t>
    </dgm:pt>
    <dgm:pt modelId="{F19C9CFB-D57D-4BB4-A395-55DFCFB13895}" type="sibTrans" cxnId="{B61CA37E-42A4-4A95-BFF8-41EC7C94ED91}">
      <dgm:prSet/>
      <dgm:spPr/>
      <dgm:t>
        <a:bodyPr/>
        <a:lstStyle/>
        <a:p>
          <a:endParaRPr lang="en-IN"/>
        </a:p>
      </dgm:t>
    </dgm:pt>
    <dgm:pt modelId="{0AFFC002-3F02-4835-8539-CF610BA69A41}">
      <dgm:prSet/>
      <dgm:spPr/>
      <dgm:t>
        <a:bodyPr/>
        <a:lstStyle/>
        <a:p>
          <a:r>
            <a:rPr lang="en-US" b="0" i="0"/>
            <a:t>Make informed decisions on modifying or expanding the product portfolio based on past performance.</a:t>
          </a:r>
          <a:endParaRPr lang="en-IN"/>
        </a:p>
      </dgm:t>
    </dgm:pt>
    <dgm:pt modelId="{0455E86D-0D83-41A2-BCD5-D7F693222C8F}" type="parTrans" cxnId="{8F4AFC11-5C03-49A3-980D-B4E808BDC273}">
      <dgm:prSet/>
      <dgm:spPr/>
      <dgm:t>
        <a:bodyPr/>
        <a:lstStyle/>
        <a:p>
          <a:endParaRPr lang="en-IN"/>
        </a:p>
      </dgm:t>
    </dgm:pt>
    <dgm:pt modelId="{98AA459B-C325-4DFE-B9A9-605D694ED58F}" type="sibTrans" cxnId="{8F4AFC11-5C03-49A3-980D-B4E808BDC273}">
      <dgm:prSet/>
      <dgm:spPr/>
      <dgm:t>
        <a:bodyPr/>
        <a:lstStyle/>
        <a:p>
          <a:endParaRPr lang="en-IN"/>
        </a:p>
      </dgm:t>
    </dgm:pt>
    <dgm:pt modelId="{C72908CF-47E9-4044-9DE1-54FB2E3CD945}">
      <dgm:prSet/>
      <dgm:spPr/>
      <dgm:t>
        <a:bodyPr/>
        <a:lstStyle/>
        <a:p>
          <a:r>
            <a:rPr lang="en-US" b="1" i="0" dirty="0"/>
            <a:t>Performance Enhancement and Marketing Strategies:</a:t>
          </a:r>
          <a:endParaRPr lang="en-IN" dirty="0"/>
        </a:p>
      </dgm:t>
    </dgm:pt>
    <dgm:pt modelId="{1EF24924-AD25-4F93-934A-76D438267077}" type="parTrans" cxnId="{9CBD8AF7-180F-4206-B398-B3859F443392}">
      <dgm:prSet/>
      <dgm:spPr/>
      <dgm:t>
        <a:bodyPr/>
        <a:lstStyle/>
        <a:p>
          <a:endParaRPr lang="en-IN"/>
        </a:p>
      </dgm:t>
    </dgm:pt>
    <dgm:pt modelId="{3FAE3954-0E78-47CF-8C08-F5CE66CD021F}" type="sibTrans" cxnId="{9CBD8AF7-180F-4206-B398-B3859F443392}">
      <dgm:prSet/>
      <dgm:spPr/>
      <dgm:t>
        <a:bodyPr/>
        <a:lstStyle/>
        <a:p>
          <a:endParaRPr lang="en-IN"/>
        </a:p>
      </dgm:t>
    </dgm:pt>
    <dgm:pt modelId="{81FE001B-C402-4B9B-A5B9-F466A1360E33}">
      <dgm:prSet/>
      <dgm:spPr/>
      <dgm:t>
        <a:bodyPr/>
        <a:lstStyle/>
        <a:p>
          <a:r>
            <a:rPr lang="en-US" b="0" i="0"/>
            <a:t>Evaluate historical data to pinpoint areas for operational improvement, customer satisfaction, and sales optimization.</a:t>
          </a:r>
          <a:endParaRPr lang="en-IN"/>
        </a:p>
      </dgm:t>
    </dgm:pt>
    <dgm:pt modelId="{F03AFCCC-7F6E-4225-AF86-99C135866820}" type="parTrans" cxnId="{CC3CA6B8-AF5B-4EB5-AD7F-25370C4F7991}">
      <dgm:prSet/>
      <dgm:spPr/>
      <dgm:t>
        <a:bodyPr/>
        <a:lstStyle/>
        <a:p>
          <a:endParaRPr lang="en-IN"/>
        </a:p>
      </dgm:t>
    </dgm:pt>
    <dgm:pt modelId="{10B2CC4F-B28A-4811-A6C2-8182F8FCA23A}" type="sibTrans" cxnId="{CC3CA6B8-AF5B-4EB5-AD7F-25370C4F7991}">
      <dgm:prSet/>
      <dgm:spPr/>
      <dgm:t>
        <a:bodyPr/>
        <a:lstStyle/>
        <a:p>
          <a:endParaRPr lang="en-IN"/>
        </a:p>
      </dgm:t>
    </dgm:pt>
    <dgm:pt modelId="{A259A6DD-07F2-44DC-8DF2-3439D0EA9998}">
      <dgm:prSet/>
      <dgm:spPr/>
      <dgm:t>
        <a:bodyPr/>
        <a:lstStyle/>
        <a:p>
          <a:r>
            <a:rPr lang="en-US" b="0" i="0"/>
            <a:t>Formulate targeted marketing strategies by identifying customer preferences and trends through interactive visualizations.</a:t>
          </a:r>
          <a:endParaRPr lang="en-IN"/>
        </a:p>
      </dgm:t>
    </dgm:pt>
    <dgm:pt modelId="{C218DF08-2111-401F-B7CB-FAC1A58A2E7A}" type="parTrans" cxnId="{7EDB3CF9-5BD0-40D3-B93D-6FEFB21A54E0}">
      <dgm:prSet/>
      <dgm:spPr/>
      <dgm:t>
        <a:bodyPr/>
        <a:lstStyle/>
        <a:p>
          <a:endParaRPr lang="en-IN"/>
        </a:p>
      </dgm:t>
    </dgm:pt>
    <dgm:pt modelId="{091B32C2-2958-4763-8BEC-A184D23D9BC1}" type="sibTrans" cxnId="{7EDB3CF9-5BD0-40D3-B93D-6FEFB21A54E0}">
      <dgm:prSet/>
      <dgm:spPr/>
      <dgm:t>
        <a:bodyPr/>
        <a:lstStyle/>
        <a:p>
          <a:endParaRPr lang="en-IN"/>
        </a:p>
      </dgm:t>
    </dgm:pt>
    <dgm:pt modelId="{F3AEEEA8-BC42-424B-AC99-9B13D1541FB3}" type="pres">
      <dgm:prSet presAssocID="{64BC2EFB-FD84-45D8-B71A-4F24883A56A4}" presName="diagram" presStyleCnt="0">
        <dgm:presLayoutVars>
          <dgm:chPref val="1"/>
          <dgm:dir/>
          <dgm:animOne val="branch"/>
          <dgm:animLvl val="lvl"/>
          <dgm:resizeHandles/>
        </dgm:presLayoutVars>
      </dgm:prSet>
      <dgm:spPr/>
    </dgm:pt>
    <dgm:pt modelId="{BE32459F-5E60-427B-BC39-173CF82EF28F}" type="pres">
      <dgm:prSet presAssocID="{E7B94900-2994-4C69-8477-C6937DCC5C81}" presName="root" presStyleCnt="0"/>
      <dgm:spPr/>
    </dgm:pt>
    <dgm:pt modelId="{8324F0E3-75DF-4BE5-823D-D3A5F1A50F00}" type="pres">
      <dgm:prSet presAssocID="{E7B94900-2994-4C69-8477-C6937DCC5C81}" presName="rootComposite" presStyleCnt="0"/>
      <dgm:spPr/>
    </dgm:pt>
    <dgm:pt modelId="{A03B8F56-CDA0-4014-A5DF-2C1FD92BB840}" type="pres">
      <dgm:prSet presAssocID="{E7B94900-2994-4C69-8477-C6937DCC5C81}" presName="rootText" presStyleLbl="node1" presStyleIdx="0" presStyleCnt="4" custScaleY="314023"/>
      <dgm:spPr/>
    </dgm:pt>
    <dgm:pt modelId="{93F6EEE9-436A-4D75-9855-C87F49B88B2E}" type="pres">
      <dgm:prSet presAssocID="{E7B94900-2994-4C69-8477-C6937DCC5C81}" presName="rootConnector" presStyleLbl="node1" presStyleIdx="0" presStyleCnt="4"/>
      <dgm:spPr/>
    </dgm:pt>
    <dgm:pt modelId="{24FABB4B-A6FA-4177-9D6B-CAF0A1F24CAB}" type="pres">
      <dgm:prSet presAssocID="{E7B94900-2994-4C69-8477-C6937DCC5C81}" presName="childShape" presStyleCnt="0"/>
      <dgm:spPr/>
    </dgm:pt>
    <dgm:pt modelId="{F49AA216-F20D-4DFD-9920-861A3D7F2F9A}" type="pres">
      <dgm:prSet presAssocID="{2A0D7861-3DFD-4C1E-B71F-3B002492EB4C}" presName="root" presStyleCnt="0"/>
      <dgm:spPr/>
    </dgm:pt>
    <dgm:pt modelId="{925A9F26-A560-4825-A46E-61FAA4E0680F}" type="pres">
      <dgm:prSet presAssocID="{2A0D7861-3DFD-4C1E-B71F-3B002492EB4C}" presName="rootComposite" presStyleCnt="0"/>
      <dgm:spPr/>
    </dgm:pt>
    <dgm:pt modelId="{1BFE9769-D309-4018-A3D1-AFEC48EFD390}" type="pres">
      <dgm:prSet presAssocID="{2A0D7861-3DFD-4C1E-B71F-3B002492EB4C}" presName="rootText" presStyleLbl="node1" presStyleIdx="1" presStyleCnt="4"/>
      <dgm:spPr/>
    </dgm:pt>
    <dgm:pt modelId="{E301F22F-B51C-41FC-B977-6FC16EC27008}" type="pres">
      <dgm:prSet presAssocID="{2A0D7861-3DFD-4C1E-B71F-3B002492EB4C}" presName="rootConnector" presStyleLbl="node1" presStyleIdx="1" presStyleCnt="4"/>
      <dgm:spPr/>
    </dgm:pt>
    <dgm:pt modelId="{99636831-92C2-4BD3-A71E-87600B37011E}" type="pres">
      <dgm:prSet presAssocID="{2A0D7861-3DFD-4C1E-B71F-3B002492EB4C}" presName="childShape" presStyleCnt="0"/>
      <dgm:spPr/>
    </dgm:pt>
    <dgm:pt modelId="{BA8273D2-E15B-4CE4-A68C-8398472CEF36}" type="pres">
      <dgm:prSet presAssocID="{861B23A2-C0C1-4C81-8784-85042B0AE002}" presName="Name13" presStyleLbl="parChTrans1D2" presStyleIdx="0" presStyleCnt="6"/>
      <dgm:spPr/>
    </dgm:pt>
    <dgm:pt modelId="{56D7CC72-2615-41B0-B746-B0816AAB870E}" type="pres">
      <dgm:prSet presAssocID="{FDEF397C-E672-460C-9ABD-C95460087A73}" presName="childText" presStyleLbl="bgAcc1" presStyleIdx="0" presStyleCnt="6">
        <dgm:presLayoutVars>
          <dgm:bulletEnabled val="1"/>
        </dgm:presLayoutVars>
      </dgm:prSet>
      <dgm:spPr/>
    </dgm:pt>
    <dgm:pt modelId="{EAC42B96-568E-41D1-B481-65F774C97621}" type="pres">
      <dgm:prSet presAssocID="{F97313D0-00DA-4D5A-A1C3-E5A94AC9F054}" presName="Name13" presStyleLbl="parChTrans1D2" presStyleIdx="1" presStyleCnt="6"/>
      <dgm:spPr/>
    </dgm:pt>
    <dgm:pt modelId="{9AE93643-00E8-4A93-9F5C-1109AE25EB78}" type="pres">
      <dgm:prSet presAssocID="{F2F527C1-B1BC-46FA-9DE3-F5F2FB499C1B}" presName="childText" presStyleLbl="bgAcc1" presStyleIdx="1" presStyleCnt="6">
        <dgm:presLayoutVars>
          <dgm:bulletEnabled val="1"/>
        </dgm:presLayoutVars>
      </dgm:prSet>
      <dgm:spPr/>
    </dgm:pt>
    <dgm:pt modelId="{5E9DA44E-55A2-433C-A74B-2288043C5C1D}" type="pres">
      <dgm:prSet presAssocID="{CC2AE84C-0596-4DE0-81F4-809B32CD5590}" presName="root" presStyleCnt="0"/>
      <dgm:spPr/>
    </dgm:pt>
    <dgm:pt modelId="{0E5FE4DD-A4A8-42B6-BB96-9751BF71E66C}" type="pres">
      <dgm:prSet presAssocID="{CC2AE84C-0596-4DE0-81F4-809B32CD5590}" presName="rootComposite" presStyleCnt="0"/>
      <dgm:spPr/>
    </dgm:pt>
    <dgm:pt modelId="{A64E5D37-2E29-49B4-A7CE-6B02B4DC61FF}" type="pres">
      <dgm:prSet presAssocID="{CC2AE84C-0596-4DE0-81F4-809B32CD5590}" presName="rootText" presStyleLbl="node1" presStyleIdx="2" presStyleCnt="4"/>
      <dgm:spPr/>
    </dgm:pt>
    <dgm:pt modelId="{098A98B9-86AE-46B4-8CF2-C6197D423455}" type="pres">
      <dgm:prSet presAssocID="{CC2AE84C-0596-4DE0-81F4-809B32CD5590}" presName="rootConnector" presStyleLbl="node1" presStyleIdx="2" presStyleCnt="4"/>
      <dgm:spPr/>
    </dgm:pt>
    <dgm:pt modelId="{B1235066-09D2-49AC-9C86-5F93274C52DB}" type="pres">
      <dgm:prSet presAssocID="{CC2AE84C-0596-4DE0-81F4-809B32CD5590}" presName="childShape" presStyleCnt="0"/>
      <dgm:spPr/>
    </dgm:pt>
    <dgm:pt modelId="{ACB010A3-8FF6-4EAE-B856-A3EEF6352960}" type="pres">
      <dgm:prSet presAssocID="{2B2B706F-242B-4D6B-957E-F9EFF4C745F9}" presName="Name13" presStyleLbl="parChTrans1D2" presStyleIdx="2" presStyleCnt="6"/>
      <dgm:spPr/>
    </dgm:pt>
    <dgm:pt modelId="{1D2C81AA-1ED7-406D-B61A-2C7531FAC2FB}" type="pres">
      <dgm:prSet presAssocID="{0CF69104-F264-44CD-BF9B-BFABE5C39E3C}" presName="childText" presStyleLbl="bgAcc1" presStyleIdx="2" presStyleCnt="6">
        <dgm:presLayoutVars>
          <dgm:bulletEnabled val="1"/>
        </dgm:presLayoutVars>
      </dgm:prSet>
      <dgm:spPr/>
    </dgm:pt>
    <dgm:pt modelId="{D38034C7-144B-4EA0-B41E-36B0958658F8}" type="pres">
      <dgm:prSet presAssocID="{0455E86D-0D83-41A2-BCD5-D7F693222C8F}" presName="Name13" presStyleLbl="parChTrans1D2" presStyleIdx="3" presStyleCnt="6"/>
      <dgm:spPr/>
    </dgm:pt>
    <dgm:pt modelId="{39852AAB-C79D-44E5-A351-C6D85228B33B}" type="pres">
      <dgm:prSet presAssocID="{0AFFC002-3F02-4835-8539-CF610BA69A41}" presName="childText" presStyleLbl="bgAcc1" presStyleIdx="3" presStyleCnt="6">
        <dgm:presLayoutVars>
          <dgm:bulletEnabled val="1"/>
        </dgm:presLayoutVars>
      </dgm:prSet>
      <dgm:spPr/>
    </dgm:pt>
    <dgm:pt modelId="{1DE87561-4BE9-4E97-A88A-7B9E82FE6670}" type="pres">
      <dgm:prSet presAssocID="{C72908CF-47E9-4044-9DE1-54FB2E3CD945}" presName="root" presStyleCnt="0"/>
      <dgm:spPr/>
    </dgm:pt>
    <dgm:pt modelId="{0AF5E97B-4D63-4B95-8335-CE00B6160CBE}" type="pres">
      <dgm:prSet presAssocID="{C72908CF-47E9-4044-9DE1-54FB2E3CD945}" presName="rootComposite" presStyleCnt="0"/>
      <dgm:spPr/>
    </dgm:pt>
    <dgm:pt modelId="{0D547161-3561-47FB-9E1D-E5280076362C}" type="pres">
      <dgm:prSet presAssocID="{C72908CF-47E9-4044-9DE1-54FB2E3CD945}" presName="rootText" presStyleLbl="node1" presStyleIdx="3" presStyleCnt="4"/>
      <dgm:spPr/>
    </dgm:pt>
    <dgm:pt modelId="{B072B70B-8DEC-4A3B-BC91-0D370ACAFC44}" type="pres">
      <dgm:prSet presAssocID="{C72908CF-47E9-4044-9DE1-54FB2E3CD945}" presName="rootConnector" presStyleLbl="node1" presStyleIdx="3" presStyleCnt="4"/>
      <dgm:spPr/>
    </dgm:pt>
    <dgm:pt modelId="{65FF1C26-707A-4B2F-B2DD-88F162B4CC31}" type="pres">
      <dgm:prSet presAssocID="{C72908CF-47E9-4044-9DE1-54FB2E3CD945}" presName="childShape" presStyleCnt="0"/>
      <dgm:spPr/>
    </dgm:pt>
    <dgm:pt modelId="{DD654EA6-F04A-493F-A1ED-A516CE905C35}" type="pres">
      <dgm:prSet presAssocID="{F03AFCCC-7F6E-4225-AF86-99C135866820}" presName="Name13" presStyleLbl="parChTrans1D2" presStyleIdx="4" presStyleCnt="6"/>
      <dgm:spPr/>
    </dgm:pt>
    <dgm:pt modelId="{31EEBF7D-A253-4A8C-AF5C-AD6154C0F690}" type="pres">
      <dgm:prSet presAssocID="{81FE001B-C402-4B9B-A5B9-F466A1360E33}" presName="childText" presStyleLbl="bgAcc1" presStyleIdx="4" presStyleCnt="6">
        <dgm:presLayoutVars>
          <dgm:bulletEnabled val="1"/>
        </dgm:presLayoutVars>
      </dgm:prSet>
      <dgm:spPr/>
    </dgm:pt>
    <dgm:pt modelId="{E0FDE3C1-321E-4EC0-973D-EF15FC570C1B}" type="pres">
      <dgm:prSet presAssocID="{C218DF08-2111-401F-B7CB-FAC1A58A2E7A}" presName="Name13" presStyleLbl="parChTrans1D2" presStyleIdx="5" presStyleCnt="6"/>
      <dgm:spPr/>
    </dgm:pt>
    <dgm:pt modelId="{701657DB-EAAE-4180-8574-9A04853B5D52}" type="pres">
      <dgm:prSet presAssocID="{A259A6DD-07F2-44DC-8DF2-3439D0EA9998}" presName="childText" presStyleLbl="bgAcc1" presStyleIdx="5" presStyleCnt="6">
        <dgm:presLayoutVars>
          <dgm:bulletEnabled val="1"/>
        </dgm:presLayoutVars>
      </dgm:prSet>
      <dgm:spPr/>
    </dgm:pt>
  </dgm:ptLst>
  <dgm:cxnLst>
    <dgm:cxn modelId="{63E03D07-68CC-457F-B29B-5A7ADA2442DF}" srcId="{2A0D7861-3DFD-4C1E-B71F-3B002492EB4C}" destId="{F2F527C1-B1BC-46FA-9DE3-F5F2FB499C1B}" srcOrd="1" destOrd="0" parTransId="{F97313D0-00DA-4D5A-A1C3-E5A94AC9F054}" sibTransId="{7EC97FE2-9383-4854-B093-379F275C86D8}"/>
    <dgm:cxn modelId="{D8ECBC0F-926A-444A-B989-6BB830621A61}" type="presOf" srcId="{81FE001B-C402-4B9B-A5B9-F466A1360E33}" destId="{31EEBF7D-A253-4A8C-AF5C-AD6154C0F690}" srcOrd="0" destOrd="0" presId="urn:microsoft.com/office/officeart/2005/8/layout/hierarchy3"/>
    <dgm:cxn modelId="{FCD4DE10-6ED6-4E8E-8454-B22FE450E519}" type="presOf" srcId="{A259A6DD-07F2-44DC-8DF2-3439D0EA9998}" destId="{701657DB-EAAE-4180-8574-9A04853B5D52}" srcOrd="0" destOrd="0" presId="urn:microsoft.com/office/officeart/2005/8/layout/hierarchy3"/>
    <dgm:cxn modelId="{8F4AFC11-5C03-49A3-980D-B4E808BDC273}" srcId="{CC2AE84C-0596-4DE0-81F4-809B32CD5590}" destId="{0AFFC002-3F02-4835-8539-CF610BA69A41}" srcOrd="1" destOrd="0" parTransId="{0455E86D-0D83-41A2-BCD5-D7F693222C8F}" sibTransId="{98AA459B-C325-4DFE-B9A9-605D694ED58F}"/>
    <dgm:cxn modelId="{7DF50918-CA87-4B3E-B39B-9A5C15ED8A05}" type="presOf" srcId="{CC2AE84C-0596-4DE0-81F4-809B32CD5590}" destId="{098A98B9-86AE-46B4-8CF2-C6197D423455}" srcOrd="1" destOrd="0" presId="urn:microsoft.com/office/officeart/2005/8/layout/hierarchy3"/>
    <dgm:cxn modelId="{C9524421-7729-427B-B99B-A56C2FDE5B49}" type="presOf" srcId="{E7B94900-2994-4C69-8477-C6937DCC5C81}" destId="{93F6EEE9-436A-4D75-9855-C87F49B88B2E}" srcOrd="1" destOrd="0" presId="urn:microsoft.com/office/officeart/2005/8/layout/hierarchy3"/>
    <dgm:cxn modelId="{04278025-994E-4BBA-8A09-81D8F90C8602}" type="presOf" srcId="{0AFFC002-3F02-4835-8539-CF610BA69A41}" destId="{39852AAB-C79D-44E5-A351-C6D85228B33B}" srcOrd="0" destOrd="0" presId="urn:microsoft.com/office/officeart/2005/8/layout/hierarchy3"/>
    <dgm:cxn modelId="{446BE027-E7BD-4E7A-BC7F-DE5E4B94A607}" srcId="{64BC2EFB-FD84-45D8-B71A-4F24883A56A4}" destId="{E7B94900-2994-4C69-8477-C6937DCC5C81}" srcOrd="0" destOrd="0" parTransId="{184C8556-0439-41E0-B0F4-84C24A7F59C9}" sibTransId="{CC306C03-24E0-4A49-BBA0-431927DF1329}"/>
    <dgm:cxn modelId="{B64C495B-4DF3-44AB-9E42-CB9F52CF119A}" srcId="{64BC2EFB-FD84-45D8-B71A-4F24883A56A4}" destId="{CC2AE84C-0596-4DE0-81F4-809B32CD5590}" srcOrd="2" destOrd="0" parTransId="{A123AE01-70A0-447A-B56F-CFA5BE73F40C}" sibTransId="{6D737291-6523-4E98-AA8D-D6BADB8698C8}"/>
    <dgm:cxn modelId="{0AD18663-A840-41F7-A347-D10EA790887C}" type="presOf" srcId="{C218DF08-2111-401F-B7CB-FAC1A58A2E7A}" destId="{E0FDE3C1-321E-4EC0-973D-EF15FC570C1B}" srcOrd="0" destOrd="0" presId="urn:microsoft.com/office/officeart/2005/8/layout/hierarchy3"/>
    <dgm:cxn modelId="{24C5B465-570C-4B13-8B51-5144664EE138}" type="presOf" srcId="{2A0D7861-3DFD-4C1E-B71F-3B002492EB4C}" destId="{1BFE9769-D309-4018-A3D1-AFEC48EFD390}" srcOrd="0" destOrd="0" presId="urn:microsoft.com/office/officeart/2005/8/layout/hierarchy3"/>
    <dgm:cxn modelId="{9E217470-2F3F-4E3B-93FA-358A618CA1CB}" type="presOf" srcId="{CC2AE84C-0596-4DE0-81F4-809B32CD5590}" destId="{A64E5D37-2E29-49B4-A7CE-6B02B4DC61FF}" srcOrd="0" destOrd="0" presId="urn:microsoft.com/office/officeart/2005/8/layout/hierarchy3"/>
    <dgm:cxn modelId="{7409E675-4B61-42E7-854B-43806B688E85}" type="presOf" srcId="{F97313D0-00DA-4D5A-A1C3-E5A94AC9F054}" destId="{EAC42B96-568E-41D1-B481-65F774C97621}" srcOrd="0" destOrd="0" presId="urn:microsoft.com/office/officeart/2005/8/layout/hierarchy3"/>
    <dgm:cxn modelId="{B61CA37E-42A4-4A95-BFF8-41EC7C94ED91}" srcId="{CC2AE84C-0596-4DE0-81F4-809B32CD5590}" destId="{0CF69104-F264-44CD-BF9B-BFABE5C39E3C}" srcOrd="0" destOrd="0" parTransId="{2B2B706F-242B-4D6B-957E-F9EFF4C745F9}" sibTransId="{F19C9CFB-D57D-4BB4-A395-55DFCFB13895}"/>
    <dgm:cxn modelId="{B5976487-ED86-4197-952C-E3BC37F837EB}" type="presOf" srcId="{F03AFCCC-7F6E-4225-AF86-99C135866820}" destId="{DD654EA6-F04A-493F-A1ED-A516CE905C35}" srcOrd="0" destOrd="0" presId="urn:microsoft.com/office/officeart/2005/8/layout/hierarchy3"/>
    <dgm:cxn modelId="{DA75508B-039F-4987-9467-44ACCE7D5D29}" type="presOf" srcId="{E7B94900-2994-4C69-8477-C6937DCC5C81}" destId="{A03B8F56-CDA0-4014-A5DF-2C1FD92BB840}" srcOrd="0" destOrd="0" presId="urn:microsoft.com/office/officeart/2005/8/layout/hierarchy3"/>
    <dgm:cxn modelId="{CF472794-30E8-4335-AA6D-92C737F030BE}" srcId="{2A0D7861-3DFD-4C1E-B71F-3B002492EB4C}" destId="{FDEF397C-E672-460C-9ABD-C95460087A73}" srcOrd="0" destOrd="0" parTransId="{861B23A2-C0C1-4C81-8784-85042B0AE002}" sibTransId="{CEDABECE-4D64-483E-9F0F-02A31328829F}"/>
    <dgm:cxn modelId="{1A0B90A4-889D-4E8D-8DE1-63BC3E538B9D}" srcId="{64BC2EFB-FD84-45D8-B71A-4F24883A56A4}" destId="{2A0D7861-3DFD-4C1E-B71F-3B002492EB4C}" srcOrd="1" destOrd="0" parTransId="{98506BDB-F5EE-409A-A668-10824D694836}" sibTransId="{78E6E8D1-89DC-4C25-ADFB-F771E3FC5E21}"/>
    <dgm:cxn modelId="{7CCADBA5-E168-4582-B583-99B35F73378F}" type="presOf" srcId="{2A0D7861-3DFD-4C1E-B71F-3B002492EB4C}" destId="{E301F22F-B51C-41FC-B977-6FC16EC27008}" srcOrd="1" destOrd="0" presId="urn:microsoft.com/office/officeart/2005/8/layout/hierarchy3"/>
    <dgm:cxn modelId="{DF56FDA5-7E04-4AF1-9805-4EA83D54D2FD}" type="presOf" srcId="{FDEF397C-E672-460C-9ABD-C95460087A73}" destId="{56D7CC72-2615-41B0-B746-B0816AAB870E}" srcOrd="0" destOrd="0" presId="urn:microsoft.com/office/officeart/2005/8/layout/hierarchy3"/>
    <dgm:cxn modelId="{4C73AFA6-3145-49B1-806F-5E3578FE73BF}" type="presOf" srcId="{2B2B706F-242B-4D6B-957E-F9EFF4C745F9}" destId="{ACB010A3-8FF6-4EAE-B856-A3EEF6352960}" srcOrd="0" destOrd="0" presId="urn:microsoft.com/office/officeart/2005/8/layout/hierarchy3"/>
    <dgm:cxn modelId="{CC3CA6B8-AF5B-4EB5-AD7F-25370C4F7991}" srcId="{C72908CF-47E9-4044-9DE1-54FB2E3CD945}" destId="{81FE001B-C402-4B9B-A5B9-F466A1360E33}" srcOrd="0" destOrd="0" parTransId="{F03AFCCC-7F6E-4225-AF86-99C135866820}" sibTransId="{10B2CC4F-B28A-4811-A6C2-8182F8FCA23A}"/>
    <dgm:cxn modelId="{9B7261BE-941D-4506-8EC4-F6B0B440F1B5}" type="presOf" srcId="{0455E86D-0D83-41A2-BCD5-D7F693222C8F}" destId="{D38034C7-144B-4EA0-B41E-36B0958658F8}" srcOrd="0" destOrd="0" presId="urn:microsoft.com/office/officeart/2005/8/layout/hierarchy3"/>
    <dgm:cxn modelId="{7029F8D1-0A7F-4DB5-B496-7183E5B62494}" type="presOf" srcId="{C72908CF-47E9-4044-9DE1-54FB2E3CD945}" destId="{0D547161-3561-47FB-9E1D-E5280076362C}" srcOrd="0" destOrd="0" presId="urn:microsoft.com/office/officeart/2005/8/layout/hierarchy3"/>
    <dgm:cxn modelId="{2E0AD0D2-DE26-4371-92DE-41CA5A5565E4}" type="presOf" srcId="{C72908CF-47E9-4044-9DE1-54FB2E3CD945}" destId="{B072B70B-8DEC-4A3B-BC91-0D370ACAFC44}" srcOrd="1" destOrd="0" presId="urn:microsoft.com/office/officeart/2005/8/layout/hierarchy3"/>
    <dgm:cxn modelId="{367EEFD6-A621-4A3B-BFEB-30F2BBB3EE76}" type="presOf" srcId="{64BC2EFB-FD84-45D8-B71A-4F24883A56A4}" destId="{F3AEEEA8-BC42-424B-AC99-9B13D1541FB3}" srcOrd="0" destOrd="0" presId="urn:microsoft.com/office/officeart/2005/8/layout/hierarchy3"/>
    <dgm:cxn modelId="{A5818AD9-E69B-4F4B-A6F6-CD604691B55E}" type="presOf" srcId="{F2F527C1-B1BC-46FA-9DE3-F5F2FB499C1B}" destId="{9AE93643-00E8-4A93-9F5C-1109AE25EB78}" srcOrd="0" destOrd="0" presId="urn:microsoft.com/office/officeart/2005/8/layout/hierarchy3"/>
    <dgm:cxn modelId="{9CBD8AF7-180F-4206-B398-B3859F443392}" srcId="{64BC2EFB-FD84-45D8-B71A-4F24883A56A4}" destId="{C72908CF-47E9-4044-9DE1-54FB2E3CD945}" srcOrd="3" destOrd="0" parTransId="{1EF24924-AD25-4F93-934A-76D438267077}" sibTransId="{3FAE3954-0E78-47CF-8C08-F5CE66CD021F}"/>
    <dgm:cxn modelId="{60AEBDF8-352A-4B1F-96DF-4D7BE50AF7FA}" type="presOf" srcId="{0CF69104-F264-44CD-BF9B-BFABE5C39E3C}" destId="{1D2C81AA-1ED7-406D-B61A-2C7531FAC2FB}" srcOrd="0" destOrd="0" presId="urn:microsoft.com/office/officeart/2005/8/layout/hierarchy3"/>
    <dgm:cxn modelId="{7EDB3CF9-5BD0-40D3-B93D-6FEFB21A54E0}" srcId="{C72908CF-47E9-4044-9DE1-54FB2E3CD945}" destId="{A259A6DD-07F2-44DC-8DF2-3439D0EA9998}" srcOrd="1" destOrd="0" parTransId="{C218DF08-2111-401F-B7CB-FAC1A58A2E7A}" sibTransId="{091B32C2-2958-4763-8BEC-A184D23D9BC1}"/>
    <dgm:cxn modelId="{123C1DFC-5A7F-4267-9CDD-7FCFA5706B17}" type="presOf" srcId="{861B23A2-C0C1-4C81-8784-85042B0AE002}" destId="{BA8273D2-E15B-4CE4-A68C-8398472CEF36}" srcOrd="0" destOrd="0" presId="urn:microsoft.com/office/officeart/2005/8/layout/hierarchy3"/>
    <dgm:cxn modelId="{6385FE9F-FB25-4155-9E08-7FE7C0E9B912}" type="presParOf" srcId="{F3AEEEA8-BC42-424B-AC99-9B13D1541FB3}" destId="{BE32459F-5E60-427B-BC39-173CF82EF28F}" srcOrd="0" destOrd="0" presId="urn:microsoft.com/office/officeart/2005/8/layout/hierarchy3"/>
    <dgm:cxn modelId="{EBE9BFD3-654A-4D6F-AD9C-13B5BFFACA2C}" type="presParOf" srcId="{BE32459F-5E60-427B-BC39-173CF82EF28F}" destId="{8324F0E3-75DF-4BE5-823D-D3A5F1A50F00}" srcOrd="0" destOrd="0" presId="urn:microsoft.com/office/officeart/2005/8/layout/hierarchy3"/>
    <dgm:cxn modelId="{88BA100C-C505-4DAA-834B-3AA48B3D928D}" type="presParOf" srcId="{8324F0E3-75DF-4BE5-823D-D3A5F1A50F00}" destId="{A03B8F56-CDA0-4014-A5DF-2C1FD92BB840}" srcOrd="0" destOrd="0" presId="urn:microsoft.com/office/officeart/2005/8/layout/hierarchy3"/>
    <dgm:cxn modelId="{0088C8A6-4463-471B-AECE-CC3C6B46749E}" type="presParOf" srcId="{8324F0E3-75DF-4BE5-823D-D3A5F1A50F00}" destId="{93F6EEE9-436A-4D75-9855-C87F49B88B2E}" srcOrd="1" destOrd="0" presId="urn:microsoft.com/office/officeart/2005/8/layout/hierarchy3"/>
    <dgm:cxn modelId="{8AA0A5AE-7AFA-43DE-AA80-562D1C25A8FA}" type="presParOf" srcId="{BE32459F-5E60-427B-BC39-173CF82EF28F}" destId="{24FABB4B-A6FA-4177-9D6B-CAF0A1F24CAB}" srcOrd="1" destOrd="0" presId="urn:microsoft.com/office/officeart/2005/8/layout/hierarchy3"/>
    <dgm:cxn modelId="{4974E180-A2C0-4AA2-A41F-C91A55895B66}" type="presParOf" srcId="{F3AEEEA8-BC42-424B-AC99-9B13D1541FB3}" destId="{F49AA216-F20D-4DFD-9920-861A3D7F2F9A}" srcOrd="1" destOrd="0" presId="urn:microsoft.com/office/officeart/2005/8/layout/hierarchy3"/>
    <dgm:cxn modelId="{25653199-1AA3-40EB-84E3-BABE65B7BAF7}" type="presParOf" srcId="{F49AA216-F20D-4DFD-9920-861A3D7F2F9A}" destId="{925A9F26-A560-4825-A46E-61FAA4E0680F}" srcOrd="0" destOrd="0" presId="urn:microsoft.com/office/officeart/2005/8/layout/hierarchy3"/>
    <dgm:cxn modelId="{73FD0296-E930-49C1-A3C6-AD3758CEA402}" type="presParOf" srcId="{925A9F26-A560-4825-A46E-61FAA4E0680F}" destId="{1BFE9769-D309-4018-A3D1-AFEC48EFD390}" srcOrd="0" destOrd="0" presId="urn:microsoft.com/office/officeart/2005/8/layout/hierarchy3"/>
    <dgm:cxn modelId="{7C586A6A-3CC5-44E7-B6FF-296E0DAEBF24}" type="presParOf" srcId="{925A9F26-A560-4825-A46E-61FAA4E0680F}" destId="{E301F22F-B51C-41FC-B977-6FC16EC27008}" srcOrd="1" destOrd="0" presId="urn:microsoft.com/office/officeart/2005/8/layout/hierarchy3"/>
    <dgm:cxn modelId="{2EB75AD5-A734-44E9-A53B-2405D96A81B9}" type="presParOf" srcId="{F49AA216-F20D-4DFD-9920-861A3D7F2F9A}" destId="{99636831-92C2-4BD3-A71E-87600B37011E}" srcOrd="1" destOrd="0" presId="urn:microsoft.com/office/officeart/2005/8/layout/hierarchy3"/>
    <dgm:cxn modelId="{4351D004-CCBE-4D23-822C-D84268429A49}" type="presParOf" srcId="{99636831-92C2-4BD3-A71E-87600B37011E}" destId="{BA8273D2-E15B-4CE4-A68C-8398472CEF36}" srcOrd="0" destOrd="0" presId="urn:microsoft.com/office/officeart/2005/8/layout/hierarchy3"/>
    <dgm:cxn modelId="{80E85E67-0E8F-4052-BDA9-316AB9A522E6}" type="presParOf" srcId="{99636831-92C2-4BD3-A71E-87600B37011E}" destId="{56D7CC72-2615-41B0-B746-B0816AAB870E}" srcOrd="1" destOrd="0" presId="urn:microsoft.com/office/officeart/2005/8/layout/hierarchy3"/>
    <dgm:cxn modelId="{EC3C5ACD-7AEF-42E0-ADD8-53C2397A3840}" type="presParOf" srcId="{99636831-92C2-4BD3-A71E-87600B37011E}" destId="{EAC42B96-568E-41D1-B481-65F774C97621}" srcOrd="2" destOrd="0" presId="urn:microsoft.com/office/officeart/2005/8/layout/hierarchy3"/>
    <dgm:cxn modelId="{E84F8B88-4D8B-489A-82DB-426F9BD7961E}" type="presParOf" srcId="{99636831-92C2-4BD3-A71E-87600B37011E}" destId="{9AE93643-00E8-4A93-9F5C-1109AE25EB78}" srcOrd="3" destOrd="0" presId="urn:microsoft.com/office/officeart/2005/8/layout/hierarchy3"/>
    <dgm:cxn modelId="{0C014A2B-BD2E-47C7-82C5-574B9F686C86}" type="presParOf" srcId="{F3AEEEA8-BC42-424B-AC99-9B13D1541FB3}" destId="{5E9DA44E-55A2-433C-A74B-2288043C5C1D}" srcOrd="2" destOrd="0" presId="urn:microsoft.com/office/officeart/2005/8/layout/hierarchy3"/>
    <dgm:cxn modelId="{79A3C00D-579F-4F67-857B-84243F2EBFC7}" type="presParOf" srcId="{5E9DA44E-55A2-433C-A74B-2288043C5C1D}" destId="{0E5FE4DD-A4A8-42B6-BB96-9751BF71E66C}" srcOrd="0" destOrd="0" presId="urn:microsoft.com/office/officeart/2005/8/layout/hierarchy3"/>
    <dgm:cxn modelId="{B9EA31F6-1F83-40E4-9B10-A47CC6B11AF7}" type="presParOf" srcId="{0E5FE4DD-A4A8-42B6-BB96-9751BF71E66C}" destId="{A64E5D37-2E29-49B4-A7CE-6B02B4DC61FF}" srcOrd="0" destOrd="0" presId="urn:microsoft.com/office/officeart/2005/8/layout/hierarchy3"/>
    <dgm:cxn modelId="{47EC3A17-65CF-4948-BA10-096D7B805678}" type="presParOf" srcId="{0E5FE4DD-A4A8-42B6-BB96-9751BF71E66C}" destId="{098A98B9-86AE-46B4-8CF2-C6197D423455}" srcOrd="1" destOrd="0" presId="urn:microsoft.com/office/officeart/2005/8/layout/hierarchy3"/>
    <dgm:cxn modelId="{90B32192-87DB-46A0-9079-258EAADE54DD}" type="presParOf" srcId="{5E9DA44E-55A2-433C-A74B-2288043C5C1D}" destId="{B1235066-09D2-49AC-9C86-5F93274C52DB}" srcOrd="1" destOrd="0" presId="urn:microsoft.com/office/officeart/2005/8/layout/hierarchy3"/>
    <dgm:cxn modelId="{4B11DBBD-2FDF-4F6D-9703-E0D3ACA2E32B}" type="presParOf" srcId="{B1235066-09D2-49AC-9C86-5F93274C52DB}" destId="{ACB010A3-8FF6-4EAE-B856-A3EEF6352960}" srcOrd="0" destOrd="0" presId="urn:microsoft.com/office/officeart/2005/8/layout/hierarchy3"/>
    <dgm:cxn modelId="{C8AC17D5-BC58-4B9A-9061-BE8FA544F5AE}" type="presParOf" srcId="{B1235066-09D2-49AC-9C86-5F93274C52DB}" destId="{1D2C81AA-1ED7-406D-B61A-2C7531FAC2FB}" srcOrd="1" destOrd="0" presId="urn:microsoft.com/office/officeart/2005/8/layout/hierarchy3"/>
    <dgm:cxn modelId="{0877BBE7-BB19-455D-9C0B-241C80EDC191}" type="presParOf" srcId="{B1235066-09D2-49AC-9C86-5F93274C52DB}" destId="{D38034C7-144B-4EA0-B41E-36B0958658F8}" srcOrd="2" destOrd="0" presId="urn:microsoft.com/office/officeart/2005/8/layout/hierarchy3"/>
    <dgm:cxn modelId="{4C788E57-E1C9-46AC-AB57-984380B04C4D}" type="presParOf" srcId="{B1235066-09D2-49AC-9C86-5F93274C52DB}" destId="{39852AAB-C79D-44E5-A351-C6D85228B33B}" srcOrd="3" destOrd="0" presId="urn:microsoft.com/office/officeart/2005/8/layout/hierarchy3"/>
    <dgm:cxn modelId="{7F16E96F-A993-428C-BCB2-23EFB5733F12}" type="presParOf" srcId="{F3AEEEA8-BC42-424B-AC99-9B13D1541FB3}" destId="{1DE87561-4BE9-4E97-A88A-7B9E82FE6670}" srcOrd="3" destOrd="0" presId="urn:microsoft.com/office/officeart/2005/8/layout/hierarchy3"/>
    <dgm:cxn modelId="{F7DBEDC6-D812-46D8-9E0C-E93F310DC660}" type="presParOf" srcId="{1DE87561-4BE9-4E97-A88A-7B9E82FE6670}" destId="{0AF5E97B-4D63-4B95-8335-CE00B6160CBE}" srcOrd="0" destOrd="0" presId="urn:microsoft.com/office/officeart/2005/8/layout/hierarchy3"/>
    <dgm:cxn modelId="{5C724C1D-2784-436A-BD89-1FDB3EFFFF15}" type="presParOf" srcId="{0AF5E97B-4D63-4B95-8335-CE00B6160CBE}" destId="{0D547161-3561-47FB-9E1D-E5280076362C}" srcOrd="0" destOrd="0" presId="urn:microsoft.com/office/officeart/2005/8/layout/hierarchy3"/>
    <dgm:cxn modelId="{5CB59ED0-5518-477C-8012-AC1BC94EE42F}" type="presParOf" srcId="{0AF5E97B-4D63-4B95-8335-CE00B6160CBE}" destId="{B072B70B-8DEC-4A3B-BC91-0D370ACAFC44}" srcOrd="1" destOrd="0" presId="urn:microsoft.com/office/officeart/2005/8/layout/hierarchy3"/>
    <dgm:cxn modelId="{53E799CE-AAC2-4728-A790-332C9BDF06C6}" type="presParOf" srcId="{1DE87561-4BE9-4E97-A88A-7B9E82FE6670}" destId="{65FF1C26-707A-4B2F-B2DD-88F162B4CC31}" srcOrd="1" destOrd="0" presId="urn:microsoft.com/office/officeart/2005/8/layout/hierarchy3"/>
    <dgm:cxn modelId="{56E971BF-4FD6-4A43-8AC6-2FFE2B343B17}" type="presParOf" srcId="{65FF1C26-707A-4B2F-B2DD-88F162B4CC31}" destId="{DD654EA6-F04A-493F-A1ED-A516CE905C35}" srcOrd="0" destOrd="0" presId="urn:microsoft.com/office/officeart/2005/8/layout/hierarchy3"/>
    <dgm:cxn modelId="{D5C8FB76-5CBA-45AD-A12E-89685D01B66F}" type="presParOf" srcId="{65FF1C26-707A-4B2F-B2DD-88F162B4CC31}" destId="{31EEBF7D-A253-4A8C-AF5C-AD6154C0F690}" srcOrd="1" destOrd="0" presId="urn:microsoft.com/office/officeart/2005/8/layout/hierarchy3"/>
    <dgm:cxn modelId="{3CE76D0B-FD34-4031-A177-CCDEFBCE0EB9}" type="presParOf" srcId="{65FF1C26-707A-4B2F-B2DD-88F162B4CC31}" destId="{E0FDE3C1-321E-4EC0-973D-EF15FC570C1B}" srcOrd="2" destOrd="0" presId="urn:microsoft.com/office/officeart/2005/8/layout/hierarchy3"/>
    <dgm:cxn modelId="{88819FDD-F294-4625-9CAB-7672A1993801}" type="presParOf" srcId="{65FF1C26-707A-4B2F-B2DD-88F162B4CC31}" destId="{701657DB-EAAE-4180-8574-9A04853B5D52}"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9074068-D1A2-49DA-952B-38CB0C81A350}" type="doc">
      <dgm:prSet loTypeId="urn:microsoft.com/office/officeart/2005/8/layout/target3" loCatId="relationship" qsTypeId="urn:microsoft.com/office/officeart/2005/8/quickstyle/3d4" qsCatId="3D" csTypeId="urn:microsoft.com/office/officeart/2005/8/colors/accent1_2" csCatId="accent1"/>
      <dgm:spPr/>
      <dgm:t>
        <a:bodyPr/>
        <a:lstStyle/>
        <a:p>
          <a:endParaRPr lang="en-IN"/>
        </a:p>
      </dgm:t>
    </dgm:pt>
    <dgm:pt modelId="{48E395EA-B117-46CB-A1DC-BBB3B116B9BF}">
      <dgm:prSet/>
      <dgm:spPr/>
      <dgm:t>
        <a:bodyPr/>
        <a:lstStyle/>
        <a:p>
          <a:r>
            <a:rPr lang="en-IN" b="1" i="0" dirty="0">
              <a:latin typeface="Arial Rounded MT Bold" panose="020F0704030504030204" pitchFamily="34" charset="0"/>
            </a:rPr>
            <a:t>Financial Overview KPIs</a:t>
          </a:r>
          <a:endParaRPr lang="en-IN" dirty="0">
            <a:latin typeface="Arial Rounded MT Bold" panose="020F0704030504030204" pitchFamily="34" charset="0"/>
          </a:endParaRPr>
        </a:p>
      </dgm:t>
    </dgm:pt>
    <dgm:pt modelId="{CEA2C925-F41E-4470-A91A-29C9B998D4F4}" type="parTrans" cxnId="{53FF8B65-ED58-4943-AE7D-AFC8027FFBA6}">
      <dgm:prSet/>
      <dgm:spPr/>
      <dgm:t>
        <a:bodyPr/>
        <a:lstStyle/>
        <a:p>
          <a:endParaRPr lang="en-IN"/>
        </a:p>
      </dgm:t>
    </dgm:pt>
    <dgm:pt modelId="{57D28522-3F06-4BBD-AD21-6BCB102F09A9}" type="sibTrans" cxnId="{53FF8B65-ED58-4943-AE7D-AFC8027FFBA6}">
      <dgm:prSet/>
      <dgm:spPr/>
      <dgm:t>
        <a:bodyPr/>
        <a:lstStyle/>
        <a:p>
          <a:endParaRPr lang="en-IN"/>
        </a:p>
      </dgm:t>
    </dgm:pt>
    <dgm:pt modelId="{8D387CE4-6AC6-4BE0-A056-B01955A33103}" type="pres">
      <dgm:prSet presAssocID="{09074068-D1A2-49DA-952B-38CB0C81A350}" presName="Name0" presStyleCnt="0">
        <dgm:presLayoutVars>
          <dgm:chMax val="7"/>
          <dgm:dir/>
          <dgm:animLvl val="lvl"/>
          <dgm:resizeHandles val="exact"/>
        </dgm:presLayoutVars>
      </dgm:prSet>
      <dgm:spPr/>
    </dgm:pt>
    <dgm:pt modelId="{8CFE38E0-90B5-4CCB-9395-E117623FC74B}" type="pres">
      <dgm:prSet presAssocID="{48E395EA-B117-46CB-A1DC-BBB3B116B9BF}" presName="circle1" presStyleLbl="node1" presStyleIdx="0" presStyleCnt="1"/>
      <dgm:spPr/>
    </dgm:pt>
    <dgm:pt modelId="{12E43625-7613-47D5-9205-5A63E200EBF2}" type="pres">
      <dgm:prSet presAssocID="{48E395EA-B117-46CB-A1DC-BBB3B116B9BF}" presName="space" presStyleCnt="0"/>
      <dgm:spPr/>
    </dgm:pt>
    <dgm:pt modelId="{B5447233-524F-4296-8CB5-68332DD951ED}" type="pres">
      <dgm:prSet presAssocID="{48E395EA-B117-46CB-A1DC-BBB3B116B9BF}" presName="rect1" presStyleLbl="alignAcc1" presStyleIdx="0" presStyleCnt="1"/>
      <dgm:spPr/>
    </dgm:pt>
    <dgm:pt modelId="{705C1F61-1F1D-44D7-B62C-379964F90F90}" type="pres">
      <dgm:prSet presAssocID="{48E395EA-B117-46CB-A1DC-BBB3B116B9BF}" presName="rect1ParTxNoCh" presStyleLbl="alignAcc1" presStyleIdx="0" presStyleCnt="1">
        <dgm:presLayoutVars>
          <dgm:chMax val="1"/>
          <dgm:bulletEnabled val="1"/>
        </dgm:presLayoutVars>
      </dgm:prSet>
      <dgm:spPr/>
    </dgm:pt>
  </dgm:ptLst>
  <dgm:cxnLst>
    <dgm:cxn modelId="{B418DF28-1681-4EAC-BA88-11EBE7E31B82}" type="presOf" srcId="{48E395EA-B117-46CB-A1DC-BBB3B116B9BF}" destId="{B5447233-524F-4296-8CB5-68332DD951ED}" srcOrd="0" destOrd="0" presId="urn:microsoft.com/office/officeart/2005/8/layout/target3"/>
    <dgm:cxn modelId="{53FF8B65-ED58-4943-AE7D-AFC8027FFBA6}" srcId="{09074068-D1A2-49DA-952B-38CB0C81A350}" destId="{48E395EA-B117-46CB-A1DC-BBB3B116B9BF}" srcOrd="0" destOrd="0" parTransId="{CEA2C925-F41E-4470-A91A-29C9B998D4F4}" sibTransId="{57D28522-3F06-4BBD-AD21-6BCB102F09A9}"/>
    <dgm:cxn modelId="{BFECC8C6-D3AF-4428-A162-1C8494B954BC}" type="presOf" srcId="{48E395EA-B117-46CB-A1DC-BBB3B116B9BF}" destId="{705C1F61-1F1D-44D7-B62C-379964F90F90}" srcOrd="1" destOrd="0" presId="urn:microsoft.com/office/officeart/2005/8/layout/target3"/>
    <dgm:cxn modelId="{1E43DFEB-EA11-44CF-B8C1-B5BF2DB1B890}" type="presOf" srcId="{09074068-D1A2-49DA-952B-38CB0C81A350}" destId="{8D387CE4-6AC6-4BE0-A056-B01955A33103}" srcOrd="0" destOrd="0" presId="urn:microsoft.com/office/officeart/2005/8/layout/target3"/>
    <dgm:cxn modelId="{8F27B722-B1C9-473D-9705-FAC9FAFC6BAE}" type="presParOf" srcId="{8D387CE4-6AC6-4BE0-A056-B01955A33103}" destId="{8CFE38E0-90B5-4CCB-9395-E117623FC74B}" srcOrd="0" destOrd="0" presId="urn:microsoft.com/office/officeart/2005/8/layout/target3"/>
    <dgm:cxn modelId="{F0B81276-6578-4691-AE64-E525020C8646}" type="presParOf" srcId="{8D387CE4-6AC6-4BE0-A056-B01955A33103}" destId="{12E43625-7613-47D5-9205-5A63E200EBF2}" srcOrd="1" destOrd="0" presId="urn:microsoft.com/office/officeart/2005/8/layout/target3"/>
    <dgm:cxn modelId="{3B54BDC5-1387-41BF-877D-946AD268D049}" type="presParOf" srcId="{8D387CE4-6AC6-4BE0-A056-B01955A33103}" destId="{B5447233-524F-4296-8CB5-68332DD951ED}" srcOrd="2" destOrd="0" presId="urn:microsoft.com/office/officeart/2005/8/layout/target3"/>
    <dgm:cxn modelId="{92088E19-8882-4B21-8B13-CA74B9C0CC82}" type="presParOf" srcId="{8D387CE4-6AC6-4BE0-A056-B01955A33103}" destId="{705C1F61-1F1D-44D7-B62C-379964F90F90}"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B667792-7E1C-4145-BC7D-26D1DC720C2D}"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IN"/>
        </a:p>
      </dgm:t>
    </dgm:pt>
    <dgm:pt modelId="{B8950F3F-0499-4229-974D-F51D8733BE19}">
      <dgm:prSet/>
      <dgm:spPr/>
      <dgm:t>
        <a:bodyPr/>
        <a:lstStyle/>
        <a:p>
          <a:r>
            <a:rPr lang="en-US" b="0" i="0" dirty="0">
              <a:latin typeface="Arial Rounded MT Bold" panose="020F0704030504030204" pitchFamily="34" charset="0"/>
            </a:rPr>
            <a:t>showcases key financial performance indicators providing a comprehensive overview. Total Profit, Total Revenue, and Total Sales are calculated using custom fields, </a:t>
          </a:r>
          <a:endParaRPr lang="en-IN" dirty="0">
            <a:latin typeface="Arial Rounded MT Bold" panose="020F0704030504030204" pitchFamily="34" charset="0"/>
          </a:endParaRPr>
        </a:p>
      </dgm:t>
    </dgm:pt>
    <dgm:pt modelId="{C175DDE2-62D8-40C8-84DD-8F9FCFED9B2F}" type="parTrans" cxnId="{CD4D28E4-6144-4D90-A694-1A8A37079FFC}">
      <dgm:prSet/>
      <dgm:spPr/>
      <dgm:t>
        <a:bodyPr/>
        <a:lstStyle/>
        <a:p>
          <a:endParaRPr lang="en-IN"/>
        </a:p>
      </dgm:t>
    </dgm:pt>
    <dgm:pt modelId="{868F3C43-7FF1-41FB-9428-7144F3821ED0}" type="sibTrans" cxnId="{CD4D28E4-6144-4D90-A694-1A8A37079FFC}">
      <dgm:prSet/>
      <dgm:spPr/>
      <dgm:t>
        <a:bodyPr/>
        <a:lstStyle/>
        <a:p>
          <a:endParaRPr lang="en-IN"/>
        </a:p>
      </dgm:t>
    </dgm:pt>
    <dgm:pt modelId="{112BF0C9-6F5F-4F72-B6B5-BC181E08726D}" type="pres">
      <dgm:prSet presAssocID="{3B667792-7E1C-4145-BC7D-26D1DC720C2D}" presName="compositeShape" presStyleCnt="0">
        <dgm:presLayoutVars>
          <dgm:chMax val="7"/>
          <dgm:dir/>
          <dgm:resizeHandles val="exact"/>
        </dgm:presLayoutVars>
      </dgm:prSet>
      <dgm:spPr/>
    </dgm:pt>
    <dgm:pt modelId="{FD4118D1-246A-4A47-B600-CD182BE6E19F}" type="pres">
      <dgm:prSet presAssocID="{B8950F3F-0499-4229-974D-F51D8733BE19}" presName="circ1TxSh" presStyleLbl="vennNode1" presStyleIdx="0" presStyleCnt="1"/>
      <dgm:spPr/>
    </dgm:pt>
  </dgm:ptLst>
  <dgm:cxnLst>
    <dgm:cxn modelId="{89304E35-5BB3-4909-AB9E-04AFAAA7F1E8}" type="presOf" srcId="{3B667792-7E1C-4145-BC7D-26D1DC720C2D}" destId="{112BF0C9-6F5F-4F72-B6B5-BC181E08726D}" srcOrd="0" destOrd="0" presId="urn:microsoft.com/office/officeart/2005/8/layout/venn1"/>
    <dgm:cxn modelId="{D6A54439-B55C-439F-B5F9-631BE91D0686}" type="presOf" srcId="{B8950F3F-0499-4229-974D-F51D8733BE19}" destId="{FD4118D1-246A-4A47-B600-CD182BE6E19F}" srcOrd="0" destOrd="0" presId="urn:microsoft.com/office/officeart/2005/8/layout/venn1"/>
    <dgm:cxn modelId="{CD4D28E4-6144-4D90-A694-1A8A37079FFC}" srcId="{3B667792-7E1C-4145-BC7D-26D1DC720C2D}" destId="{B8950F3F-0499-4229-974D-F51D8733BE19}" srcOrd="0" destOrd="0" parTransId="{C175DDE2-62D8-40C8-84DD-8F9FCFED9B2F}" sibTransId="{868F3C43-7FF1-41FB-9428-7144F3821ED0}"/>
    <dgm:cxn modelId="{687F441A-CB47-448C-8F23-A31A78FEF987}" type="presParOf" srcId="{112BF0C9-6F5F-4F72-B6B5-BC181E08726D}" destId="{FD4118D1-246A-4A47-B600-CD182BE6E19F}"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A944B4A-9E73-4FA6-BABD-F46FD7E7202E}" type="doc">
      <dgm:prSet loTypeId="urn:microsoft.com/office/officeart/2005/8/layout/target3" loCatId="relationship" qsTypeId="urn:microsoft.com/office/officeart/2005/8/quickstyle/3d3" qsCatId="3D" csTypeId="urn:microsoft.com/office/officeart/2005/8/colors/accent1_2" csCatId="accent1"/>
      <dgm:spPr/>
      <dgm:t>
        <a:bodyPr/>
        <a:lstStyle/>
        <a:p>
          <a:endParaRPr lang="en-IN"/>
        </a:p>
      </dgm:t>
    </dgm:pt>
    <dgm:pt modelId="{20D2A541-E820-432E-B277-BE566131F22F}">
      <dgm:prSet/>
      <dgm:spPr/>
      <dgm:t>
        <a:bodyPr/>
        <a:lstStyle/>
        <a:p>
          <a:r>
            <a:rPr lang="en-US" b="1" i="0"/>
            <a:t>Top-Selling Products: A Bar Graph Analysis</a:t>
          </a:r>
          <a:endParaRPr lang="en-IN"/>
        </a:p>
      </dgm:t>
    </dgm:pt>
    <dgm:pt modelId="{C685A23F-C2F6-48FA-8AA0-BE029D7C3419}" type="parTrans" cxnId="{DD21A122-7F46-4462-940F-A4672EB1D92F}">
      <dgm:prSet/>
      <dgm:spPr/>
      <dgm:t>
        <a:bodyPr/>
        <a:lstStyle/>
        <a:p>
          <a:endParaRPr lang="en-IN"/>
        </a:p>
      </dgm:t>
    </dgm:pt>
    <dgm:pt modelId="{C4C442FC-98AF-4F70-B6D0-A90B76999512}" type="sibTrans" cxnId="{DD21A122-7F46-4462-940F-A4672EB1D92F}">
      <dgm:prSet/>
      <dgm:spPr/>
      <dgm:t>
        <a:bodyPr/>
        <a:lstStyle/>
        <a:p>
          <a:endParaRPr lang="en-IN"/>
        </a:p>
      </dgm:t>
    </dgm:pt>
    <dgm:pt modelId="{FBA32D7E-FE74-4740-9BC8-40822694BFEE}" type="pres">
      <dgm:prSet presAssocID="{7A944B4A-9E73-4FA6-BABD-F46FD7E7202E}" presName="Name0" presStyleCnt="0">
        <dgm:presLayoutVars>
          <dgm:chMax val="7"/>
          <dgm:dir/>
          <dgm:animLvl val="lvl"/>
          <dgm:resizeHandles val="exact"/>
        </dgm:presLayoutVars>
      </dgm:prSet>
      <dgm:spPr/>
    </dgm:pt>
    <dgm:pt modelId="{A57E9876-9492-47DE-98D3-B90073EF8213}" type="pres">
      <dgm:prSet presAssocID="{20D2A541-E820-432E-B277-BE566131F22F}" presName="circle1" presStyleLbl="node1" presStyleIdx="0" presStyleCnt="1"/>
      <dgm:spPr/>
    </dgm:pt>
    <dgm:pt modelId="{8BE2E6F8-0CEF-4B6A-9422-BF6AB9499AC7}" type="pres">
      <dgm:prSet presAssocID="{20D2A541-E820-432E-B277-BE566131F22F}" presName="space" presStyleCnt="0"/>
      <dgm:spPr/>
    </dgm:pt>
    <dgm:pt modelId="{0AA7FDCE-84DD-4534-86C4-6F4FD9C9F0F1}" type="pres">
      <dgm:prSet presAssocID="{20D2A541-E820-432E-B277-BE566131F22F}" presName="rect1" presStyleLbl="alignAcc1" presStyleIdx="0" presStyleCnt="1"/>
      <dgm:spPr/>
    </dgm:pt>
    <dgm:pt modelId="{C8834389-F15C-47F5-BDAB-870F6FC0A2DD}" type="pres">
      <dgm:prSet presAssocID="{20D2A541-E820-432E-B277-BE566131F22F}" presName="rect1ParTxNoCh" presStyleLbl="alignAcc1" presStyleIdx="0" presStyleCnt="1">
        <dgm:presLayoutVars>
          <dgm:chMax val="1"/>
          <dgm:bulletEnabled val="1"/>
        </dgm:presLayoutVars>
      </dgm:prSet>
      <dgm:spPr/>
    </dgm:pt>
  </dgm:ptLst>
  <dgm:cxnLst>
    <dgm:cxn modelId="{DD21A122-7F46-4462-940F-A4672EB1D92F}" srcId="{7A944B4A-9E73-4FA6-BABD-F46FD7E7202E}" destId="{20D2A541-E820-432E-B277-BE566131F22F}" srcOrd="0" destOrd="0" parTransId="{C685A23F-C2F6-48FA-8AA0-BE029D7C3419}" sibTransId="{C4C442FC-98AF-4F70-B6D0-A90B76999512}"/>
    <dgm:cxn modelId="{8ED89326-1071-4CDF-9574-2FC1C08B21BD}" type="presOf" srcId="{7A944B4A-9E73-4FA6-BABD-F46FD7E7202E}" destId="{FBA32D7E-FE74-4740-9BC8-40822694BFEE}" srcOrd="0" destOrd="0" presId="urn:microsoft.com/office/officeart/2005/8/layout/target3"/>
    <dgm:cxn modelId="{0778E3BF-F42C-4B54-A11A-1E3389BC7C9F}" type="presOf" srcId="{20D2A541-E820-432E-B277-BE566131F22F}" destId="{C8834389-F15C-47F5-BDAB-870F6FC0A2DD}" srcOrd="1" destOrd="0" presId="urn:microsoft.com/office/officeart/2005/8/layout/target3"/>
    <dgm:cxn modelId="{3124B3E0-558A-4662-8F08-3145CCF029A7}" type="presOf" srcId="{20D2A541-E820-432E-B277-BE566131F22F}" destId="{0AA7FDCE-84DD-4534-86C4-6F4FD9C9F0F1}" srcOrd="0" destOrd="0" presId="urn:microsoft.com/office/officeart/2005/8/layout/target3"/>
    <dgm:cxn modelId="{C962B3A2-9292-4DD4-824F-141B7986CD45}" type="presParOf" srcId="{FBA32D7E-FE74-4740-9BC8-40822694BFEE}" destId="{A57E9876-9492-47DE-98D3-B90073EF8213}" srcOrd="0" destOrd="0" presId="urn:microsoft.com/office/officeart/2005/8/layout/target3"/>
    <dgm:cxn modelId="{6072BEFB-7366-41D6-B004-60D956834522}" type="presParOf" srcId="{FBA32D7E-FE74-4740-9BC8-40822694BFEE}" destId="{8BE2E6F8-0CEF-4B6A-9422-BF6AB9499AC7}" srcOrd="1" destOrd="0" presId="urn:microsoft.com/office/officeart/2005/8/layout/target3"/>
    <dgm:cxn modelId="{C2C315F4-3C45-4316-A7E8-B2C8A3749157}" type="presParOf" srcId="{FBA32D7E-FE74-4740-9BC8-40822694BFEE}" destId="{0AA7FDCE-84DD-4534-86C4-6F4FD9C9F0F1}" srcOrd="2" destOrd="0" presId="urn:microsoft.com/office/officeart/2005/8/layout/target3"/>
    <dgm:cxn modelId="{18A06BE5-D177-448E-9A01-8D6C42ED11AA}" type="presParOf" srcId="{FBA32D7E-FE74-4740-9BC8-40822694BFEE}" destId="{C8834389-F15C-47F5-BDAB-870F6FC0A2DD}"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BD1AFFF-F17E-4AF5-8B5C-E8F5312DB492}"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IN"/>
        </a:p>
      </dgm:t>
    </dgm:pt>
    <dgm:pt modelId="{4233F6E3-0E06-4CB1-B869-77F05A7F5AF7}">
      <dgm:prSet/>
      <dgm:spPr/>
      <dgm:t>
        <a:bodyPr/>
        <a:lstStyle/>
        <a:p>
          <a:r>
            <a:rPr lang="en-US" b="1" i="0"/>
            <a:t>Sales Analysis</a:t>
          </a:r>
          <a:r>
            <a:rPr lang="en-US"/>
            <a:t> </a:t>
          </a:r>
          <a:r>
            <a:rPr lang="en-US" b="0" i="0"/>
            <a:t>Products like “Light Bulbs" “Rice" “Cookies" and “Cola" seem to have high sales quantities, indicating their popularity.</a:t>
          </a:r>
          <a:endParaRPr lang="en-IN"/>
        </a:p>
      </dgm:t>
    </dgm:pt>
    <dgm:pt modelId="{88FAF519-BF47-4884-95DF-36FD8579E799}" type="parTrans" cxnId="{21499924-BF44-478E-A017-1ED00B9122AA}">
      <dgm:prSet/>
      <dgm:spPr/>
      <dgm:t>
        <a:bodyPr/>
        <a:lstStyle/>
        <a:p>
          <a:endParaRPr lang="en-IN"/>
        </a:p>
      </dgm:t>
    </dgm:pt>
    <dgm:pt modelId="{B8EEA89F-795A-4923-83F9-A9F1687F8B41}" type="sibTrans" cxnId="{21499924-BF44-478E-A017-1ED00B9122AA}">
      <dgm:prSet/>
      <dgm:spPr/>
      <dgm:t>
        <a:bodyPr/>
        <a:lstStyle/>
        <a:p>
          <a:endParaRPr lang="en-IN"/>
        </a:p>
      </dgm:t>
    </dgm:pt>
    <dgm:pt modelId="{0FAF0818-A6E2-4833-8B54-D8BA8475C719}" type="pres">
      <dgm:prSet presAssocID="{ABD1AFFF-F17E-4AF5-8B5C-E8F5312DB492}" presName="compositeShape" presStyleCnt="0">
        <dgm:presLayoutVars>
          <dgm:chMax val="7"/>
          <dgm:dir/>
          <dgm:resizeHandles val="exact"/>
        </dgm:presLayoutVars>
      </dgm:prSet>
      <dgm:spPr/>
    </dgm:pt>
    <dgm:pt modelId="{8A73A10D-F7D7-46D8-8A8A-644A9ABFCF53}" type="pres">
      <dgm:prSet presAssocID="{4233F6E3-0E06-4CB1-B869-77F05A7F5AF7}" presName="circ1TxSh" presStyleLbl="vennNode1" presStyleIdx="0" presStyleCnt="1" custLinFactNeighborX="-1419"/>
      <dgm:spPr/>
    </dgm:pt>
  </dgm:ptLst>
  <dgm:cxnLst>
    <dgm:cxn modelId="{21499924-BF44-478E-A017-1ED00B9122AA}" srcId="{ABD1AFFF-F17E-4AF5-8B5C-E8F5312DB492}" destId="{4233F6E3-0E06-4CB1-B869-77F05A7F5AF7}" srcOrd="0" destOrd="0" parTransId="{88FAF519-BF47-4884-95DF-36FD8579E799}" sibTransId="{B8EEA89F-795A-4923-83F9-A9F1687F8B41}"/>
    <dgm:cxn modelId="{2213844C-1C8D-47B2-939F-336511CD351C}" type="presOf" srcId="{4233F6E3-0E06-4CB1-B869-77F05A7F5AF7}" destId="{8A73A10D-F7D7-46D8-8A8A-644A9ABFCF53}" srcOrd="0" destOrd="0" presId="urn:microsoft.com/office/officeart/2005/8/layout/venn1"/>
    <dgm:cxn modelId="{A478189B-E8F5-478D-BD30-36C3913B1835}" type="presOf" srcId="{ABD1AFFF-F17E-4AF5-8B5C-E8F5312DB492}" destId="{0FAF0818-A6E2-4833-8B54-D8BA8475C719}" srcOrd="0" destOrd="0" presId="urn:microsoft.com/office/officeart/2005/8/layout/venn1"/>
    <dgm:cxn modelId="{CA8A516A-58DB-4BC6-A1FE-7A0F89B47908}" type="presParOf" srcId="{0FAF0818-A6E2-4833-8B54-D8BA8475C719}" destId="{8A73A10D-F7D7-46D8-8A8A-644A9ABFCF53}"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C8874B0-6872-4846-906F-60122C55D1B6}" type="doc">
      <dgm:prSet loTypeId="urn:microsoft.com/office/officeart/2005/8/layout/target3" loCatId="relationship" qsTypeId="urn:microsoft.com/office/officeart/2005/8/quickstyle/3d3" qsCatId="3D" csTypeId="urn:microsoft.com/office/officeart/2005/8/colors/accent1_2" csCatId="accent1"/>
      <dgm:spPr/>
      <dgm:t>
        <a:bodyPr/>
        <a:lstStyle/>
        <a:p>
          <a:endParaRPr lang="en-IN"/>
        </a:p>
      </dgm:t>
    </dgm:pt>
    <dgm:pt modelId="{BCC62295-4899-4B8A-B565-1370D2480D0F}">
      <dgm:prSet/>
      <dgm:spPr/>
      <dgm:t>
        <a:bodyPr/>
        <a:lstStyle/>
        <a:p>
          <a:r>
            <a:rPr lang="en-US" b="1" i="0" dirty="0"/>
            <a:t>Spatial Analysis of Sales Quantity: State and City-wise Distribution on the Map</a:t>
          </a:r>
          <a:endParaRPr lang="en-IN" dirty="0"/>
        </a:p>
      </dgm:t>
    </dgm:pt>
    <dgm:pt modelId="{A53889D4-FC45-4329-BFB1-4418DA35E766}" type="parTrans" cxnId="{11E8F603-EC54-40D4-9F25-DA03BA5313AA}">
      <dgm:prSet/>
      <dgm:spPr/>
      <dgm:t>
        <a:bodyPr/>
        <a:lstStyle/>
        <a:p>
          <a:endParaRPr lang="en-IN"/>
        </a:p>
      </dgm:t>
    </dgm:pt>
    <dgm:pt modelId="{C9060C6A-FFDD-4D52-B7F0-476C6E1B173D}" type="sibTrans" cxnId="{11E8F603-EC54-40D4-9F25-DA03BA5313AA}">
      <dgm:prSet/>
      <dgm:spPr/>
      <dgm:t>
        <a:bodyPr/>
        <a:lstStyle/>
        <a:p>
          <a:endParaRPr lang="en-IN"/>
        </a:p>
      </dgm:t>
    </dgm:pt>
    <dgm:pt modelId="{E9AF1DD5-96A5-4732-9ED2-83CD9D8CE3F0}" type="pres">
      <dgm:prSet presAssocID="{AC8874B0-6872-4846-906F-60122C55D1B6}" presName="Name0" presStyleCnt="0">
        <dgm:presLayoutVars>
          <dgm:chMax val="7"/>
          <dgm:dir/>
          <dgm:animLvl val="lvl"/>
          <dgm:resizeHandles val="exact"/>
        </dgm:presLayoutVars>
      </dgm:prSet>
      <dgm:spPr/>
    </dgm:pt>
    <dgm:pt modelId="{12E16AFA-521A-43A5-B5AD-8021429E804A}" type="pres">
      <dgm:prSet presAssocID="{BCC62295-4899-4B8A-B565-1370D2480D0F}" presName="circle1" presStyleLbl="node1" presStyleIdx="0" presStyleCnt="1"/>
      <dgm:spPr/>
    </dgm:pt>
    <dgm:pt modelId="{D7DB919E-15E1-4604-B765-99C078091264}" type="pres">
      <dgm:prSet presAssocID="{BCC62295-4899-4B8A-B565-1370D2480D0F}" presName="space" presStyleCnt="0"/>
      <dgm:spPr/>
    </dgm:pt>
    <dgm:pt modelId="{6FAF8852-4C3F-4C1E-9D1B-272BF03270BE}" type="pres">
      <dgm:prSet presAssocID="{BCC62295-4899-4B8A-B565-1370D2480D0F}" presName="rect1" presStyleLbl="alignAcc1" presStyleIdx="0" presStyleCnt="1"/>
      <dgm:spPr/>
    </dgm:pt>
    <dgm:pt modelId="{80B3DC34-4788-46A1-8AE8-EA62ECBEB177}" type="pres">
      <dgm:prSet presAssocID="{BCC62295-4899-4B8A-B565-1370D2480D0F}" presName="rect1ParTxNoCh" presStyleLbl="alignAcc1" presStyleIdx="0" presStyleCnt="1">
        <dgm:presLayoutVars>
          <dgm:chMax val="1"/>
          <dgm:bulletEnabled val="1"/>
        </dgm:presLayoutVars>
      </dgm:prSet>
      <dgm:spPr/>
    </dgm:pt>
  </dgm:ptLst>
  <dgm:cxnLst>
    <dgm:cxn modelId="{11E8F603-EC54-40D4-9F25-DA03BA5313AA}" srcId="{AC8874B0-6872-4846-906F-60122C55D1B6}" destId="{BCC62295-4899-4B8A-B565-1370D2480D0F}" srcOrd="0" destOrd="0" parTransId="{A53889D4-FC45-4329-BFB1-4418DA35E766}" sibTransId="{C9060C6A-FFDD-4D52-B7F0-476C6E1B173D}"/>
    <dgm:cxn modelId="{FD569F3D-6FB9-4861-9E86-DF27C646A9C7}" type="presOf" srcId="{BCC62295-4899-4B8A-B565-1370D2480D0F}" destId="{6FAF8852-4C3F-4C1E-9D1B-272BF03270BE}" srcOrd="0" destOrd="0" presId="urn:microsoft.com/office/officeart/2005/8/layout/target3"/>
    <dgm:cxn modelId="{A847827B-196E-4D3C-95DB-909242B07B4E}" type="presOf" srcId="{BCC62295-4899-4B8A-B565-1370D2480D0F}" destId="{80B3DC34-4788-46A1-8AE8-EA62ECBEB177}" srcOrd="1" destOrd="0" presId="urn:microsoft.com/office/officeart/2005/8/layout/target3"/>
    <dgm:cxn modelId="{2E579FB4-251E-4EF1-A4FD-82F100A7C5B1}" type="presOf" srcId="{AC8874B0-6872-4846-906F-60122C55D1B6}" destId="{E9AF1DD5-96A5-4732-9ED2-83CD9D8CE3F0}" srcOrd="0" destOrd="0" presId="urn:microsoft.com/office/officeart/2005/8/layout/target3"/>
    <dgm:cxn modelId="{8E6941AC-D699-4868-9937-A68C608DDF8A}" type="presParOf" srcId="{E9AF1DD5-96A5-4732-9ED2-83CD9D8CE3F0}" destId="{12E16AFA-521A-43A5-B5AD-8021429E804A}" srcOrd="0" destOrd="0" presId="urn:microsoft.com/office/officeart/2005/8/layout/target3"/>
    <dgm:cxn modelId="{B5D84A78-B067-4BDD-BE2D-3B4A385A40EC}" type="presParOf" srcId="{E9AF1DD5-96A5-4732-9ED2-83CD9D8CE3F0}" destId="{D7DB919E-15E1-4604-B765-99C078091264}" srcOrd="1" destOrd="0" presId="urn:microsoft.com/office/officeart/2005/8/layout/target3"/>
    <dgm:cxn modelId="{ED18871D-C6DC-43AB-9DFC-AEF9B390E505}" type="presParOf" srcId="{E9AF1DD5-96A5-4732-9ED2-83CD9D8CE3F0}" destId="{6FAF8852-4C3F-4C1E-9D1B-272BF03270BE}" srcOrd="2" destOrd="0" presId="urn:microsoft.com/office/officeart/2005/8/layout/target3"/>
    <dgm:cxn modelId="{33EBDBB2-AA25-41EC-BCDB-7DE2C6222EB3}" type="presParOf" srcId="{E9AF1DD5-96A5-4732-9ED2-83CD9D8CE3F0}" destId="{80B3DC34-4788-46A1-8AE8-EA62ECBEB177}"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E830581B-EBC6-4CF9-B872-F8D05E26B5CA}" type="doc">
      <dgm:prSet loTypeId="urn:microsoft.com/office/officeart/2005/8/layout/target3" loCatId="relationship" qsTypeId="urn:microsoft.com/office/officeart/2005/8/quickstyle/3d2" qsCatId="3D" csTypeId="urn:microsoft.com/office/officeart/2005/8/colors/accent1_2" csCatId="accent1"/>
      <dgm:spPr/>
      <dgm:t>
        <a:bodyPr/>
        <a:lstStyle/>
        <a:p>
          <a:endParaRPr lang="en-IN"/>
        </a:p>
      </dgm:t>
    </dgm:pt>
    <dgm:pt modelId="{CF0189A0-69FE-450E-AAAB-CEC63E6C414E}">
      <dgm:prSet/>
      <dgm:spPr/>
      <dgm:t>
        <a:bodyPr/>
        <a:lstStyle/>
        <a:p>
          <a:r>
            <a:rPr lang="en-IN" b="1" i="0"/>
            <a:t>Product-specific Insights</a:t>
          </a:r>
          <a:endParaRPr lang="en-IN"/>
        </a:p>
      </dgm:t>
    </dgm:pt>
    <dgm:pt modelId="{CC5A963C-C4D1-461A-87EB-018C2561E7CE}" type="parTrans" cxnId="{26B0A7AB-D0D6-4009-9BD7-86CCE9DCB558}">
      <dgm:prSet/>
      <dgm:spPr/>
      <dgm:t>
        <a:bodyPr/>
        <a:lstStyle/>
        <a:p>
          <a:endParaRPr lang="en-IN"/>
        </a:p>
      </dgm:t>
    </dgm:pt>
    <dgm:pt modelId="{85A3347D-538A-499B-9697-91A41E41F98F}" type="sibTrans" cxnId="{26B0A7AB-D0D6-4009-9BD7-86CCE9DCB558}">
      <dgm:prSet/>
      <dgm:spPr/>
      <dgm:t>
        <a:bodyPr/>
        <a:lstStyle/>
        <a:p>
          <a:endParaRPr lang="en-IN"/>
        </a:p>
      </dgm:t>
    </dgm:pt>
    <dgm:pt modelId="{FBE06BCF-6FDF-4985-B6DD-85F0B7B73A53}" type="pres">
      <dgm:prSet presAssocID="{E830581B-EBC6-4CF9-B872-F8D05E26B5CA}" presName="Name0" presStyleCnt="0">
        <dgm:presLayoutVars>
          <dgm:chMax val="7"/>
          <dgm:dir/>
          <dgm:animLvl val="lvl"/>
          <dgm:resizeHandles val="exact"/>
        </dgm:presLayoutVars>
      </dgm:prSet>
      <dgm:spPr/>
    </dgm:pt>
    <dgm:pt modelId="{9279D8CC-CDFE-4F35-B4D0-FDDB4069A5D7}" type="pres">
      <dgm:prSet presAssocID="{CF0189A0-69FE-450E-AAAB-CEC63E6C414E}" presName="circle1" presStyleLbl="node1" presStyleIdx="0" presStyleCnt="1"/>
      <dgm:spPr/>
    </dgm:pt>
    <dgm:pt modelId="{20A2494B-9288-4E03-9E7F-3DB4B436D84E}" type="pres">
      <dgm:prSet presAssocID="{CF0189A0-69FE-450E-AAAB-CEC63E6C414E}" presName="space" presStyleCnt="0"/>
      <dgm:spPr/>
    </dgm:pt>
    <dgm:pt modelId="{804C6DB0-42CE-411B-BC49-D466245D28E6}" type="pres">
      <dgm:prSet presAssocID="{CF0189A0-69FE-450E-AAAB-CEC63E6C414E}" presName="rect1" presStyleLbl="alignAcc1" presStyleIdx="0" presStyleCnt="1"/>
      <dgm:spPr/>
    </dgm:pt>
    <dgm:pt modelId="{114A8C81-D44C-4077-B9E4-237611D87E71}" type="pres">
      <dgm:prSet presAssocID="{CF0189A0-69FE-450E-AAAB-CEC63E6C414E}" presName="rect1ParTxNoCh" presStyleLbl="alignAcc1" presStyleIdx="0" presStyleCnt="1">
        <dgm:presLayoutVars>
          <dgm:chMax val="1"/>
          <dgm:bulletEnabled val="1"/>
        </dgm:presLayoutVars>
      </dgm:prSet>
      <dgm:spPr/>
    </dgm:pt>
  </dgm:ptLst>
  <dgm:cxnLst>
    <dgm:cxn modelId="{5C3FF900-1A17-4010-A005-234A2CC782DB}" type="presOf" srcId="{E830581B-EBC6-4CF9-B872-F8D05E26B5CA}" destId="{FBE06BCF-6FDF-4985-B6DD-85F0B7B73A53}" srcOrd="0" destOrd="0" presId="urn:microsoft.com/office/officeart/2005/8/layout/target3"/>
    <dgm:cxn modelId="{D42BF131-586F-497C-A9F3-3BCD2544603B}" type="presOf" srcId="{CF0189A0-69FE-450E-AAAB-CEC63E6C414E}" destId="{114A8C81-D44C-4077-B9E4-237611D87E71}" srcOrd="1" destOrd="0" presId="urn:microsoft.com/office/officeart/2005/8/layout/target3"/>
    <dgm:cxn modelId="{26B0A7AB-D0D6-4009-9BD7-86CCE9DCB558}" srcId="{E830581B-EBC6-4CF9-B872-F8D05E26B5CA}" destId="{CF0189A0-69FE-450E-AAAB-CEC63E6C414E}" srcOrd="0" destOrd="0" parTransId="{CC5A963C-C4D1-461A-87EB-018C2561E7CE}" sibTransId="{85A3347D-538A-499B-9697-91A41E41F98F}"/>
    <dgm:cxn modelId="{6FFAE4E7-4863-4F62-8509-5F5915425B61}" type="presOf" srcId="{CF0189A0-69FE-450E-AAAB-CEC63E6C414E}" destId="{804C6DB0-42CE-411B-BC49-D466245D28E6}" srcOrd="0" destOrd="0" presId="urn:microsoft.com/office/officeart/2005/8/layout/target3"/>
    <dgm:cxn modelId="{133914BF-783B-4007-BADD-AB2506E6D06D}" type="presParOf" srcId="{FBE06BCF-6FDF-4985-B6DD-85F0B7B73A53}" destId="{9279D8CC-CDFE-4F35-B4D0-FDDB4069A5D7}" srcOrd="0" destOrd="0" presId="urn:microsoft.com/office/officeart/2005/8/layout/target3"/>
    <dgm:cxn modelId="{E0AA4E8A-BBE0-40DA-9490-2BCD40F90502}" type="presParOf" srcId="{FBE06BCF-6FDF-4985-B6DD-85F0B7B73A53}" destId="{20A2494B-9288-4E03-9E7F-3DB4B436D84E}" srcOrd="1" destOrd="0" presId="urn:microsoft.com/office/officeart/2005/8/layout/target3"/>
    <dgm:cxn modelId="{80A81DF8-2436-4554-9B5C-EB9E08F646F6}" type="presParOf" srcId="{FBE06BCF-6FDF-4985-B6DD-85F0B7B73A53}" destId="{804C6DB0-42CE-411B-BC49-D466245D28E6}" srcOrd="2" destOrd="0" presId="urn:microsoft.com/office/officeart/2005/8/layout/target3"/>
    <dgm:cxn modelId="{07F25634-C139-49AA-8149-CED02F2FD361}" type="presParOf" srcId="{FBE06BCF-6FDF-4985-B6DD-85F0B7B73A53}" destId="{114A8C81-D44C-4077-B9E4-237611D87E71}"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ECD7016-E78F-4EBB-A0DD-FA8B41CD4D06}" type="doc">
      <dgm:prSet loTypeId="urn:microsoft.com/office/officeart/2005/8/layout/target3" loCatId="relationship" qsTypeId="urn:microsoft.com/office/officeart/2005/8/quickstyle/3d2" qsCatId="3D" csTypeId="urn:microsoft.com/office/officeart/2005/8/colors/accent1_2" csCatId="accent1"/>
      <dgm:spPr/>
      <dgm:t>
        <a:bodyPr/>
        <a:lstStyle/>
        <a:p>
          <a:endParaRPr lang="en-IN"/>
        </a:p>
      </dgm:t>
    </dgm:pt>
    <dgm:pt modelId="{E7F1054F-8B24-451A-9B13-3B6ED45FC54D}">
      <dgm:prSet/>
      <dgm:spPr/>
      <dgm:t>
        <a:bodyPr/>
        <a:lstStyle/>
        <a:p>
          <a:r>
            <a:rPr lang="en-US" b="0" i="0"/>
            <a:t>"Lemonade" and "Candy" are popular products, with good sales and ratings.</a:t>
          </a:r>
          <a:endParaRPr lang="en-IN"/>
        </a:p>
      </dgm:t>
    </dgm:pt>
    <dgm:pt modelId="{75951147-E084-4F2A-AC16-5257F2D7E756}" type="parTrans" cxnId="{E20EE32E-E7A2-4402-BBF8-65C91F275E58}">
      <dgm:prSet/>
      <dgm:spPr/>
      <dgm:t>
        <a:bodyPr/>
        <a:lstStyle/>
        <a:p>
          <a:endParaRPr lang="en-IN"/>
        </a:p>
      </dgm:t>
    </dgm:pt>
    <dgm:pt modelId="{8376B0A4-F121-431C-A1D1-5EE89FE3B9AD}" type="sibTrans" cxnId="{E20EE32E-E7A2-4402-BBF8-65C91F275E58}">
      <dgm:prSet/>
      <dgm:spPr/>
      <dgm:t>
        <a:bodyPr/>
        <a:lstStyle/>
        <a:p>
          <a:endParaRPr lang="en-IN"/>
        </a:p>
      </dgm:t>
    </dgm:pt>
    <dgm:pt modelId="{E89E9B67-498F-4CD8-9FB3-271D690E88DC}">
      <dgm:prSet/>
      <dgm:spPr/>
      <dgm:t>
        <a:bodyPr/>
        <a:lstStyle/>
        <a:p>
          <a:r>
            <a:rPr lang="en-US" b="0" i="0"/>
            <a:t>"Cola" has consistent sales but mixed reviews.</a:t>
          </a:r>
          <a:endParaRPr lang="en-IN"/>
        </a:p>
      </dgm:t>
    </dgm:pt>
    <dgm:pt modelId="{3739E562-E565-4DD8-BB94-9789EF147B19}" type="parTrans" cxnId="{7A19C52E-D4EA-4E67-9995-D62F120CBCFD}">
      <dgm:prSet/>
      <dgm:spPr/>
      <dgm:t>
        <a:bodyPr/>
        <a:lstStyle/>
        <a:p>
          <a:endParaRPr lang="en-IN"/>
        </a:p>
      </dgm:t>
    </dgm:pt>
    <dgm:pt modelId="{4E7A0F13-8BE3-4EFD-93B9-77FB10699BCD}" type="sibTrans" cxnId="{7A19C52E-D4EA-4E67-9995-D62F120CBCFD}">
      <dgm:prSet/>
      <dgm:spPr/>
      <dgm:t>
        <a:bodyPr/>
        <a:lstStyle/>
        <a:p>
          <a:endParaRPr lang="en-IN"/>
        </a:p>
      </dgm:t>
    </dgm:pt>
    <dgm:pt modelId="{40E61472-4010-4ED1-BF8C-01CC800B23DB}">
      <dgm:prSet/>
      <dgm:spPr/>
      <dgm:t>
        <a:bodyPr/>
        <a:lstStyle/>
        <a:p>
          <a:r>
            <a:rPr lang="en-US" b="0" i="0" dirty="0"/>
            <a:t>"Light Bulbs" and "Cheese" have good sales and ratings.</a:t>
          </a:r>
          <a:endParaRPr lang="en-IN" dirty="0"/>
        </a:p>
      </dgm:t>
    </dgm:pt>
    <dgm:pt modelId="{E21581B4-1101-4F87-9F57-303BFCB38DD9}" type="parTrans" cxnId="{4C2BFB04-7660-4BE9-B417-F266063A67EF}">
      <dgm:prSet/>
      <dgm:spPr/>
      <dgm:t>
        <a:bodyPr/>
        <a:lstStyle/>
        <a:p>
          <a:endParaRPr lang="en-IN"/>
        </a:p>
      </dgm:t>
    </dgm:pt>
    <dgm:pt modelId="{68C70946-6163-49DD-840E-45A40E1AA970}" type="sibTrans" cxnId="{4C2BFB04-7660-4BE9-B417-F266063A67EF}">
      <dgm:prSet/>
      <dgm:spPr/>
      <dgm:t>
        <a:bodyPr/>
        <a:lstStyle/>
        <a:p>
          <a:endParaRPr lang="en-IN"/>
        </a:p>
      </dgm:t>
    </dgm:pt>
    <dgm:pt modelId="{992C5C0A-DD9A-4A93-A3E4-FF20B079E02B}" type="pres">
      <dgm:prSet presAssocID="{3ECD7016-E78F-4EBB-A0DD-FA8B41CD4D06}" presName="Name0" presStyleCnt="0">
        <dgm:presLayoutVars>
          <dgm:chMax val="7"/>
          <dgm:dir/>
          <dgm:animLvl val="lvl"/>
          <dgm:resizeHandles val="exact"/>
        </dgm:presLayoutVars>
      </dgm:prSet>
      <dgm:spPr/>
    </dgm:pt>
    <dgm:pt modelId="{FC718781-65A6-4885-930B-D9C205F6C4B6}" type="pres">
      <dgm:prSet presAssocID="{E7F1054F-8B24-451A-9B13-3B6ED45FC54D}" presName="circle1" presStyleLbl="node1" presStyleIdx="0" presStyleCnt="3"/>
      <dgm:spPr/>
    </dgm:pt>
    <dgm:pt modelId="{6F7F44E8-2F40-4452-929B-7448136DE293}" type="pres">
      <dgm:prSet presAssocID="{E7F1054F-8B24-451A-9B13-3B6ED45FC54D}" presName="space" presStyleCnt="0"/>
      <dgm:spPr/>
    </dgm:pt>
    <dgm:pt modelId="{0502A0ED-7F66-44CD-8205-883F367C408B}" type="pres">
      <dgm:prSet presAssocID="{E7F1054F-8B24-451A-9B13-3B6ED45FC54D}" presName="rect1" presStyleLbl="alignAcc1" presStyleIdx="0" presStyleCnt="3"/>
      <dgm:spPr/>
    </dgm:pt>
    <dgm:pt modelId="{5D736130-F06F-4B5C-A939-CE0D12F38433}" type="pres">
      <dgm:prSet presAssocID="{E89E9B67-498F-4CD8-9FB3-271D690E88DC}" presName="vertSpace2" presStyleLbl="node1" presStyleIdx="0" presStyleCnt="3"/>
      <dgm:spPr/>
    </dgm:pt>
    <dgm:pt modelId="{BDF3F25A-8EC2-4D5C-B1C4-78D2B4831510}" type="pres">
      <dgm:prSet presAssocID="{E89E9B67-498F-4CD8-9FB3-271D690E88DC}" presName="circle2" presStyleLbl="node1" presStyleIdx="1" presStyleCnt="3"/>
      <dgm:spPr/>
    </dgm:pt>
    <dgm:pt modelId="{F7BE2024-848B-4048-8B01-4D3A3E56666A}" type="pres">
      <dgm:prSet presAssocID="{E89E9B67-498F-4CD8-9FB3-271D690E88DC}" presName="rect2" presStyleLbl="alignAcc1" presStyleIdx="1" presStyleCnt="3"/>
      <dgm:spPr/>
    </dgm:pt>
    <dgm:pt modelId="{0DC8FEBC-1DBE-444E-BBEA-E9EC448097FC}" type="pres">
      <dgm:prSet presAssocID="{40E61472-4010-4ED1-BF8C-01CC800B23DB}" presName="vertSpace3" presStyleLbl="node1" presStyleIdx="1" presStyleCnt="3"/>
      <dgm:spPr/>
    </dgm:pt>
    <dgm:pt modelId="{D12CE31D-0104-456D-A95F-71B4B550E792}" type="pres">
      <dgm:prSet presAssocID="{40E61472-4010-4ED1-BF8C-01CC800B23DB}" presName="circle3" presStyleLbl="node1" presStyleIdx="2" presStyleCnt="3"/>
      <dgm:spPr/>
    </dgm:pt>
    <dgm:pt modelId="{5E208529-5284-4A16-BC11-9B2D6BF9B73F}" type="pres">
      <dgm:prSet presAssocID="{40E61472-4010-4ED1-BF8C-01CC800B23DB}" presName="rect3" presStyleLbl="alignAcc1" presStyleIdx="2" presStyleCnt="3"/>
      <dgm:spPr/>
    </dgm:pt>
    <dgm:pt modelId="{83CC8F7D-6ACC-4BF6-9E4D-0D540A6C2677}" type="pres">
      <dgm:prSet presAssocID="{E7F1054F-8B24-451A-9B13-3B6ED45FC54D}" presName="rect1ParTxNoCh" presStyleLbl="alignAcc1" presStyleIdx="2" presStyleCnt="3">
        <dgm:presLayoutVars>
          <dgm:chMax val="1"/>
          <dgm:bulletEnabled val="1"/>
        </dgm:presLayoutVars>
      </dgm:prSet>
      <dgm:spPr/>
    </dgm:pt>
    <dgm:pt modelId="{166FFCBB-0899-4824-B2CA-9C60BFB5B7E5}" type="pres">
      <dgm:prSet presAssocID="{E89E9B67-498F-4CD8-9FB3-271D690E88DC}" presName="rect2ParTxNoCh" presStyleLbl="alignAcc1" presStyleIdx="2" presStyleCnt="3">
        <dgm:presLayoutVars>
          <dgm:chMax val="1"/>
          <dgm:bulletEnabled val="1"/>
        </dgm:presLayoutVars>
      </dgm:prSet>
      <dgm:spPr/>
    </dgm:pt>
    <dgm:pt modelId="{ECC4BCC5-99AE-458E-8E3F-4EA3FDC71B2B}" type="pres">
      <dgm:prSet presAssocID="{40E61472-4010-4ED1-BF8C-01CC800B23DB}" presName="rect3ParTxNoCh" presStyleLbl="alignAcc1" presStyleIdx="2" presStyleCnt="3">
        <dgm:presLayoutVars>
          <dgm:chMax val="1"/>
          <dgm:bulletEnabled val="1"/>
        </dgm:presLayoutVars>
      </dgm:prSet>
      <dgm:spPr/>
    </dgm:pt>
  </dgm:ptLst>
  <dgm:cxnLst>
    <dgm:cxn modelId="{4C2BFB04-7660-4BE9-B417-F266063A67EF}" srcId="{3ECD7016-E78F-4EBB-A0DD-FA8B41CD4D06}" destId="{40E61472-4010-4ED1-BF8C-01CC800B23DB}" srcOrd="2" destOrd="0" parTransId="{E21581B4-1101-4F87-9F57-303BFCB38DD9}" sibTransId="{68C70946-6163-49DD-840E-45A40E1AA970}"/>
    <dgm:cxn modelId="{76EA1729-1AC9-4D8C-A46D-9A66B6046A20}" type="presOf" srcId="{E7F1054F-8B24-451A-9B13-3B6ED45FC54D}" destId="{83CC8F7D-6ACC-4BF6-9E4D-0D540A6C2677}" srcOrd="1" destOrd="0" presId="urn:microsoft.com/office/officeart/2005/8/layout/target3"/>
    <dgm:cxn modelId="{7A19C52E-D4EA-4E67-9995-D62F120CBCFD}" srcId="{3ECD7016-E78F-4EBB-A0DD-FA8B41CD4D06}" destId="{E89E9B67-498F-4CD8-9FB3-271D690E88DC}" srcOrd="1" destOrd="0" parTransId="{3739E562-E565-4DD8-BB94-9789EF147B19}" sibTransId="{4E7A0F13-8BE3-4EFD-93B9-77FB10699BCD}"/>
    <dgm:cxn modelId="{E20EE32E-E7A2-4402-BBF8-65C91F275E58}" srcId="{3ECD7016-E78F-4EBB-A0DD-FA8B41CD4D06}" destId="{E7F1054F-8B24-451A-9B13-3B6ED45FC54D}" srcOrd="0" destOrd="0" parTransId="{75951147-E084-4F2A-AC16-5257F2D7E756}" sibTransId="{8376B0A4-F121-431C-A1D1-5EE89FE3B9AD}"/>
    <dgm:cxn modelId="{5DCED836-F36B-461F-8A1C-E5A4316BFC3D}" type="presOf" srcId="{E7F1054F-8B24-451A-9B13-3B6ED45FC54D}" destId="{0502A0ED-7F66-44CD-8205-883F367C408B}" srcOrd="0" destOrd="0" presId="urn:microsoft.com/office/officeart/2005/8/layout/target3"/>
    <dgm:cxn modelId="{EDC5F644-B6B2-417C-A0D9-45BFC6972422}" type="presOf" srcId="{E89E9B67-498F-4CD8-9FB3-271D690E88DC}" destId="{166FFCBB-0899-4824-B2CA-9C60BFB5B7E5}" srcOrd="1" destOrd="0" presId="urn:microsoft.com/office/officeart/2005/8/layout/target3"/>
    <dgm:cxn modelId="{C1E7BA4A-2432-4A50-B7C0-899820C1144A}" type="presOf" srcId="{E89E9B67-498F-4CD8-9FB3-271D690E88DC}" destId="{F7BE2024-848B-4048-8B01-4D3A3E56666A}" srcOrd="0" destOrd="0" presId="urn:microsoft.com/office/officeart/2005/8/layout/target3"/>
    <dgm:cxn modelId="{FF3ACA9E-A3AC-4C89-9CA8-0AC30B8E8D20}" type="presOf" srcId="{40E61472-4010-4ED1-BF8C-01CC800B23DB}" destId="{5E208529-5284-4A16-BC11-9B2D6BF9B73F}" srcOrd="0" destOrd="0" presId="urn:microsoft.com/office/officeart/2005/8/layout/target3"/>
    <dgm:cxn modelId="{440A27A1-3398-43DE-A5AC-025B9D3EADC3}" type="presOf" srcId="{3ECD7016-E78F-4EBB-A0DD-FA8B41CD4D06}" destId="{992C5C0A-DD9A-4A93-A3E4-FF20B079E02B}" srcOrd="0" destOrd="0" presId="urn:microsoft.com/office/officeart/2005/8/layout/target3"/>
    <dgm:cxn modelId="{88985DF0-7FBB-44E0-A906-0945134A44E1}" type="presOf" srcId="{40E61472-4010-4ED1-BF8C-01CC800B23DB}" destId="{ECC4BCC5-99AE-458E-8E3F-4EA3FDC71B2B}" srcOrd="1" destOrd="0" presId="urn:microsoft.com/office/officeart/2005/8/layout/target3"/>
    <dgm:cxn modelId="{5053A681-E906-4E18-8663-51C0667CA0AD}" type="presParOf" srcId="{992C5C0A-DD9A-4A93-A3E4-FF20B079E02B}" destId="{FC718781-65A6-4885-930B-D9C205F6C4B6}" srcOrd="0" destOrd="0" presId="urn:microsoft.com/office/officeart/2005/8/layout/target3"/>
    <dgm:cxn modelId="{B9A72D55-20D5-4D94-AC41-B6C422696F83}" type="presParOf" srcId="{992C5C0A-DD9A-4A93-A3E4-FF20B079E02B}" destId="{6F7F44E8-2F40-4452-929B-7448136DE293}" srcOrd="1" destOrd="0" presId="urn:microsoft.com/office/officeart/2005/8/layout/target3"/>
    <dgm:cxn modelId="{757D94A8-5C1A-4F11-B468-A7569128EDAA}" type="presParOf" srcId="{992C5C0A-DD9A-4A93-A3E4-FF20B079E02B}" destId="{0502A0ED-7F66-44CD-8205-883F367C408B}" srcOrd="2" destOrd="0" presId="urn:microsoft.com/office/officeart/2005/8/layout/target3"/>
    <dgm:cxn modelId="{2DF4995A-47A1-42E5-8453-766D7F4D588B}" type="presParOf" srcId="{992C5C0A-DD9A-4A93-A3E4-FF20B079E02B}" destId="{5D736130-F06F-4B5C-A939-CE0D12F38433}" srcOrd="3" destOrd="0" presId="urn:microsoft.com/office/officeart/2005/8/layout/target3"/>
    <dgm:cxn modelId="{7BABA078-36B4-4906-BEB4-2AA6118AF690}" type="presParOf" srcId="{992C5C0A-DD9A-4A93-A3E4-FF20B079E02B}" destId="{BDF3F25A-8EC2-4D5C-B1C4-78D2B4831510}" srcOrd="4" destOrd="0" presId="urn:microsoft.com/office/officeart/2005/8/layout/target3"/>
    <dgm:cxn modelId="{DB1E6E4C-A2E5-4563-B79B-ECA920640D80}" type="presParOf" srcId="{992C5C0A-DD9A-4A93-A3E4-FF20B079E02B}" destId="{F7BE2024-848B-4048-8B01-4D3A3E56666A}" srcOrd="5" destOrd="0" presId="urn:microsoft.com/office/officeart/2005/8/layout/target3"/>
    <dgm:cxn modelId="{FBE18C17-1C72-4BBC-8D6B-9F30A8E654AB}" type="presParOf" srcId="{992C5C0A-DD9A-4A93-A3E4-FF20B079E02B}" destId="{0DC8FEBC-1DBE-444E-BBEA-E9EC448097FC}" srcOrd="6" destOrd="0" presId="urn:microsoft.com/office/officeart/2005/8/layout/target3"/>
    <dgm:cxn modelId="{472C8E84-AED6-4FD5-9C8A-80A041BE7D03}" type="presParOf" srcId="{992C5C0A-DD9A-4A93-A3E4-FF20B079E02B}" destId="{D12CE31D-0104-456D-A95F-71B4B550E792}" srcOrd="7" destOrd="0" presId="urn:microsoft.com/office/officeart/2005/8/layout/target3"/>
    <dgm:cxn modelId="{D4591864-E2B7-4631-80A2-84B288F0351E}" type="presParOf" srcId="{992C5C0A-DD9A-4A93-A3E4-FF20B079E02B}" destId="{5E208529-5284-4A16-BC11-9B2D6BF9B73F}" srcOrd="8" destOrd="0" presId="urn:microsoft.com/office/officeart/2005/8/layout/target3"/>
    <dgm:cxn modelId="{5B7938DB-DB2F-43B0-9472-52B7D37115FE}" type="presParOf" srcId="{992C5C0A-DD9A-4A93-A3E4-FF20B079E02B}" destId="{83CC8F7D-6ACC-4BF6-9E4D-0D540A6C2677}" srcOrd="9" destOrd="0" presId="urn:microsoft.com/office/officeart/2005/8/layout/target3"/>
    <dgm:cxn modelId="{FE64EA09-AD6F-4ED1-809F-0D8E354F5B68}" type="presParOf" srcId="{992C5C0A-DD9A-4A93-A3E4-FF20B079E02B}" destId="{166FFCBB-0899-4824-B2CA-9C60BFB5B7E5}" srcOrd="10" destOrd="0" presId="urn:microsoft.com/office/officeart/2005/8/layout/target3"/>
    <dgm:cxn modelId="{8752E98A-677E-4E54-9A24-7429DAA4B510}" type="presParOf" srcId="{992C5C0A-DD9A-4A93-A3E4-FF20B079E02B}" destId="{ECC4BCC5-99AE-458E-8E3F-4EA3FDC71B2B}" srcOrd="11" destOrd="0" presId="urn:microsoft.com/office/officeart/2005/8/layout/targe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0FA6D674-13E1-45F9-8125-3F1CC65BC9ED}" type="doc">
      <dgm:prSet loTypeId="urn:microsoft.com/office/officeart/2005/8/layout/target3" loCatId="relationship" qsTypeId="urn:microsoft.com/office/officeart/2005/8/quickstyle/3d1" qsCatId="3D" csTypeId="urn:microsoft.com/office/officeart/2005/8/colors/accent1_2" csCatId="accent1" phldr="1"/>
      <dgm:spPr/>
      <dgm:t>
        <a:bodyPr/>
        <a:lstStyle/>
        <a:p>
          <a:endParaRPr lang="en-IN"/>
        </a:p>
      </dgm:t>
    </dgm:pt>
    <dgm:pt modelId="{39EE38A1-A5D0-44A9-913B-F927901CE38C}">
      <dgm:prSet/>
      <dgm:spPr/>
      <dgm:t>
        <a:bodyPr/>
        <a:lstStyle/>
        <a:p>
          <a:r>
            <a:rPr lang="en-US" b="0" i="0" dirty="0"/>
            <a:t>Finding Top Customers based on sales</a:t>
          </a:r>
          <a:endParaRPr lang="en-IN" dirty="0"/>
        </a:p>
      </dgm:t>
    </dgm:pt>
    <dgm:pt modelId="{7B581D6A-C5CB-4665-A3ED-81515934901E}" type="parTrans" cxnId="{75E9AA75-F129-4C86-8994-A18C671435EB}">
      <dgm:prSet/>
      <dgm:spPr/>
      <dgm:t>
        <a:bodyPr/>
        <a:lstStyle/>
        <a:p>
          <a:endParaRPr lang="en-IN"/>
        </a:p>
      </dgm:t>
    </dgm:pt>
    <dgm:pt modelId="{FF4B00C1-D73B-43AF-A2C3-C859BA0AEE80}" type="sibTrans" cxnId="{75E9AA75-F129-4C86-8994-A18C671435EB}">
      <dgm:prSet/>
      <dgm:spPr/>
      <dgm:t>
        <a:bodyPr/>
        <a:lstStyle/>
        <a:p>
          <a:endParaRPr lang="en-IN"/>
        </a:p>
      </dgm:t>
    </dgm:pt>
    <dgm:pt modelId="{75BE8669-C257-4228-B61C-222C42FAEF4F}" type="pres">
      <dgm:prSet presAssocID="{0FA6D674-13E1-45F9-8125-3F1CC65BC9ED}" presName="Name0" presStyleCnt="0">
        <dgm:presLayoutVars>
          <dgm:chMax val="7"/>
          <dgm:dir/>
          <dgm:animLvl val="lvl"/>
          <dgm:resizeHandles val="exact"/>
        </dgm:presLayoutVars>
      </dgm:prSet>
      <dgm:spPr/>
    </dgm:pt>
    <dgm:pt modelId="{792D6C59-029C-4A4E-AA72-9B8F63AA4343}" type="pres">
      <dgm:prSet presAssocID="{39EE38A1-A5D0-44A9-913B-F927901CE38C}" presName="circle1" presStyleLbl="node1" presStyleIdx="0" presStyleCnt="1"/>
      <dgm:spPr/>
    </dgm:pt>
    <dgm:pt modelId="{7873846C-8F93-4EED-8993-4DEDBF61B87E}" type="pres">
      <dgm:prSet presAssocID="{39EE38A1-A5D0-44A9-913B-F927901CE38C}" presName="space" presStyleCnt="0"/>
      <dgm:spPr/>
    </dgm:pt>
    <dgm:pt modelId="{3052199B-6AA3-4F47-9C33-3313BA3F845C}" type="pres">
      <dgm:prSet presAssocID="{39EE38A1-A5D0-44A9-913B-F927901CE38C}" presName="rect1" presStyleLbl="alignAcc1" presStyleIdx="0" presStyleCnt="1"/>
      <dgm:spPr/>
    </dgm:pt>
    <dgm:pt modelId="{46056203-257D-436E-B12F-204C4556423D}" type="pres">
      <dgm:prSet presAssocID="{39EE38A1-A5D0-44A9-913B-F927901CE38C}" presName="rect1ParTxNoCh" presStyleLbl="alignAcc1" presStyleIdx="0" presStyleCnt="1">
        <dgm:presLayoutVars>
          <dgm:chMax val="1"/>
          <dgm:bulletEnabled val="1"/>
        </dgm:presLayoutVars>
      </dgm:prSet>
      <dgm:spPr/>
    </dgm:pt>
  </dgm:ptLst>
  <dgm:cxnLst>
    <dgm:cxn modelId="{2DD87C3F-349E-48D7-B0D0-D3F7BEBAEA30}" type="presOf" srcId="{39EE38A1-A5D0-44A9-913B-F927901CE38C}" destId="{46056203-257D-436E-B12F-204C4556423D}" srcOrd="1" destOrd="0" presId="urn:microsoft.com/office/officeart/2005/8/layout/target3"/>
    <dgm:cxn modelId="{2E478171-E517-42FB-A8C9-F8CF7898DFC7}" type="presOf" srcId="{39EE38A1-A5D0-44A9-913B-F927901CE38C}" destId="{3052199B-6AA3-4F47-9C33-3313BA3F845C}" srcOrd="0" destOrd="0" presId="urn:microsoft.com/office/officeart/2005/8/layout/target3"/>
    <dgm:cxn modelId="{75E9AA75-F129-4C86-8994-A18C671435EB}" srcId="{0FA6D674-13E1-45F9-8125-3F1CC65BC9ED}" destId="{39EE38A1-A5D0-44A9-913B-F927901CE38C}" srcOrd="0" destOrd="0" parTransId="{7B581D6A-C5CB-4665-A3ED-81515934901E}" sibTransId="{FF4B00C1-D73B-43AF-A2C3-C859BA0AEE80}"/>
    <dgm:cxn modelId="{B9CD70D6-5B30-443D-97BE-D586D3E5786C}" type="presOf" srcId="{0FA6D674-13E1-45F9-8125-3F1CC65BC9ED}" destId="{75BE8669-C257-4228-B61C-222C42FAEF4F}" srcOrd="0" destOrd="0" presId="urn:microsoft.com/office/officeart/2005/8/layout/target3"/>
    <dgm:cxn modelId="{7379B1A2-3E4E-42A7-BE77-8C23E5D6ED84}" type="presParOf" srcId="{75BE8669-C257-4228-B61C-222C42FAEF4F}" destId="{792D6C59-029C-4A4E-AA72-9B8F63AA4343}" srcOrd="0" destOrd="0" presId="urn:microsoft.com/office/officeart/2005/8/layout/target3"/>
    <dgm:cxn modelId="{FB1E355A-366D-4E7A-8C71-0DE0608A7130}" type="presParOf" srcId="{75BE8669-C257-4228-B61C-222C42FAEF4F}" destId="{7873846C-8F93-4EED-8993-4DEDBF61B87E}" srcOrd="1" destOrd="0" presId="urn:microsoft.com/office/officeart/2005/8/layout/target3"/>
    <dgm:cxn modelId="{A859AFE0-9D9F-474B-8A41-8CA5F16CCECA}" type="presParOf" srcId="{75BE8669-C257-4228-B61C-222C42FAEF4F}" destId="{3052199B-6AA3-4F47-9C33-3313BA3F845C}" srcOrd="2" destOrd="0" presId="urn:microsoft.com/office/officeart/2005/8/layout/target3"/>
    <dgm:cxn modelId="{11BC79D4-4993-4A38-99AA-AB99E092674B}" type="presParOf" srcId="{75BE8669-C257-4228-B61C-222C42FAEF4F}" destId="{46056203-257D-436E-B12F-204C4556423D}"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0570DCA-ADB3-48D7-9FA7-B26589F6B0E3}" type="doc">
      <dgm:prSet loTypeId="urn:microsoft.com/office/officeart/2005/8/layout/venn1" loCatId="relationship" qsTypeId="urn:microsoft.com/office/officeart/2005/8/quickstyle/simple3" qsCatId="simple" csTypeId="urn:microsoft.com/office/officeart/2005/8/colors/accent1_2" csCatId="accent1" phldr="1"/>
      <dgm:spPr/>
      <dgm:t>
        <a:bodyPr/>
        <a:lstStyle/>
        <a:p>
          <a:endParaRPr lang="en-IN"/>
        </a:p>
      </dgm:t>
    </dgm:pt>
    <dgm:pt modelId="{A83E5EA5-313E-48DE-A014-C1F8166E799D}">
      <dgm:prSet/>
      <dgm:spPr/>
      <dgm:t>
        <a:bodyPr/>
        <a:lstStyle/>
        <a:p>
          <a:r>
            <a:rPr lang="en-US" b="0" i="0" dirty="0">
              <a:latin typeface="Arial Rounded MT Bold" panose="020F0704030504030204" pitchFamily="34" charset="0"/>
            </a:rPr>
            <a:t>Identifying the Top customers based on sales reveals key contributors driving significant revenue. Leveraging insights from their preferences can optimize targeted strategies for sustained growth."</a:t>
          </a:r>
          <a:endParaRPr lang="en-IN" dirty="0">
            <a:latin typeface="Arial Rounded MT Bold" panose="020F0704030504030204" pitchFamily="34" charset="0"/>
          </a:endParaRPr>
        </a:p>
      </dgm:t>
    </dgm:pt>
    <dgm:pt modelId="{556A64D5-F6C8-4283-AEEA-8008E6889BD3}" type="parTrans" cxnId="{AA23919A-9ECF-454C-A8BA-3CA87A18D094}">
      <dgm:prSet/>
      <dgm:spPr/>
      <dgm:t>
        <a:bodyPr/>
        <a:lstStyle/>
        <a:p>
          <a:endParaRPr lang="en-IN"/>
        </a:p>
      </dgm:t>
    </dgm:pt>
    <dgm:pt modelId="{65494C19-2F3E-4358-96B4-4C5CE5193854}" type="sibTrans" cxnId="{AA23919A-9ECF-454C-A8BA-3CA87A18D094}">
      <dgm:prSet/>
      <dgm:spPr/>
      <dgm:t>
        <a:bodyPr/>
        <a:lstStyle/>
        <a:p>
          <a:endParaRPr lang="en-IN"/>
        </a:p>
      </dgm:t>
    </dgm:pt>
    <dgm:pt modelId="{730E8E2C-AC85-4CF5-BC3E-3B0534BDA662}" type="pres">
      <dgm:prSet presAssocID="{80570DCA-ADB3-48D7-9FA7-B26589F6B0E3}" presName="compositeShape" presStyleCnt="0">
        <dgm:presLayoutVars>
          <dgm:chMax val="7"/>
          <dgm:dir/>
          <dgm:resizeHandles val="exact"/>
        </dgm:presLayoutVars>
      </dgm:prSet>
      <dgm:spPr/>
    </dgm:pt>
    <dgm:pt modelId="{08A90B42-3C92-4B42-9D9E-61E4CAB35D9F}" type="pres">
      <dgm:prSet presAssocID="{A83E5EA5-313E-48DE-A014-C1F8166E799D}" presName="circ1TxSh" presStyleLbl="vennNode1" presStyleIdx="0" presStyleCnt="1"/>
      <dgm:spPr/>
    </dgm:pt>
  </dgm:ptLst>
  <dgm:cxnLst>
    <dgm:cxn modelId="{2CCF9C00-8B04-4AF0-8DEB-1B31785AE9DE}" type="presOf" srcId="{80570DCA-ADB3-48D7-9FA7-B26589F6B0E3}" destId="{730E8E2C-AC85-4CF5-BC3E-3B0534BDA662}" srcOrd="0" destOrd="0" presId="urn:microsoft.com/office/officeart/2005/8/layout/venn1"/>
    <dgm:cxn modelId="{C0E30719-E14E-496B-ABC8-3529D898555B}" type="presOf" srcId="{A83E5EA5-313E-48DE-A014-C1F8166E799D}" destId="{08A90B42-3C92-4B42-9D9E-61E4CAB35D9F}" srcOrd="0" destOrd="0" presId="urn:microsoft.com/office/officeart/2005/8/layout/venn1"/>
    <dgm:cxn modelId="{AA23919A-9ECF-454C-A8BA-3CA87A18D094}" srcId="{80570DCA-ADB3-48D7-9FA7-B26589F6B0E3}" destId="{A83E5EA5-313E-48DE-A014-C1F8166E799D}" srcOrd="0" destOrd="0" parTransId="{556A64D5-F6C8-4283-AEEA-8008E6889BD3}" sibTransId="{65494C19-2F3E-4358-96B4-4C5CE5193854}"/>
    <dgm:cxn modelId="{99809ED4-0092-4D70-961C-00C8B454B3C4}" type="presParOf" srcId="{730E8E2C-AC85-4CF5-BC3E-3B0534BDA662}" destId="{08A90B42-3C92-4B42-9D9E-61E4CAB35D9F}"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77F658-ADC9-41DE-BE3D-2A6697DABC37}" type="doc">
      <dgm:prSet loTypeId="urn:microsoft.com/office/officeart/2005/8/layout/vList2" loCatId="list" qsTypeId="urn:microsoft.com/office/officeart/2005/8/quickstyle/3d3" qsCatId="3D" csTypeId="urn:microsoft.com/office/officeart/2005/8/colors/accent1_2" csCatId="accent1"/>
      <dgm:spPr/>
      <dgm:t>
        <a:bodyPr/>
        <a:lstStyle/>
        <a:p>
          <a:endParaRPr lang="en-IN"/>
        </a:p>
      </dgm:t>
    </dgm:pt>
    <dgm:pt modelId="{CC575649-BF98-4DA6-9351-42D2D12DAD96}">
      <dgm:prSet/>
      <dgm:spPr/>
      <dgm:t>
        <a:bodyPr/>
        <a:lstStyle/>
        <a:p>
          <a:r>
            <a:rPr lang="en-US" b="0" i="0" dirty="0">
              <a:latin typeface="Arial Rounded MT Bold" panose="020F0704030504030204" pitchFamily="34" charset="0"/>
            </a:rPr>
            <a:t>Data Source</a:t>
          </a:r>
          <a:endParaRPr lang="en-IN" dirty="0">
            <a:latin typeface="Arial Rounded MT Bold" panose="020F0704030504030204" pitchFamily="34" charset="0"/>
          </a:endParaRPr>
        </a:p>
      </dgm:t>
    </dgm:pt>
    <dgm:pt modelId="{B5A6670B-9C18-458B-BB17-140B304AB670}" type="parTrans" cxnId="{CA0E886A-F48D-400A-AC97-331A7B8D8A43}">
      <dgm:prSet/>
      <dgm:spPr/>
      <dgm:t>
        <a:bodyPr/>
        <a:lstStyle/>
        <a:p>
          <a:endParaRPr lang="en-IN"/>
        </a:p>
      </dgm:t>
    </dgm:pt>
    <dgm:pt modelId="{CBED7285-9A6D-4DDD-B430-C3DD0FD8F4A1}" type="sibTrans" cxnId="{CA0E886A-F48D-400A-AC97-331A7B8D8A43}">
      <dgm:prSet/>
      <dgm:spPr/>
      <dgm:t>
        <a:bodyPr/>
        <a:lstStyle/>
        <a:p>
          <a:endParaRPr lang="en-IN"/>
        </a:p>
      </dgm:t>
    </dgm:pt>
    <dgm:pt modelId="{81C0388F-80E6-4EB8-9919-136FC826C73E}" type="pres">
      <dgm:prSet presAssocID="{3077F658-ADC9-41DE-BE3D-2A6697DABC37}" presName="linear" presStyleCnt="0">
        <dgm:presLayoutVars>
          <dgm:animLvl val="lvl"/>
          <dgm:resizeHandles val="exact"/>
        </dgm:presLayoutVars>
      </dgm:prSet>
      <dgm:spPr/>
    </dgm:pt>
    <dgm:pt modelId="{2A4239BE-AC4A-4A88-B5DB-4C9B804EC18D}" type="pres">
      <dgm:prSet presAssocID="{CC575649-BF98-4DA6-9351-42D2D12DAD96}" presName="parentText" presStyleLbl="node1" presStyleIdx="0" presStyleCnt="1" custLinFactNeighborX="10838" custLinFactNeighborY="1264">
        <dgm:presLayoutVars>
          <dgm:chMax val="0"/>
          <dgm:bulletEnabled val="1"/>
        </dgm:presLayoutVars>
      </dgm:prSet>
      <dgm:spPr/>
    </dgm:pt>
  </dgm:ptLst>
  <dgm:cxnLst>
    <dgm:cxn modelId="{43CC6C0F-2ECC-4776-A879-CC3532F75F4B}" type="presOf" srcId="{3077F658-ADC9-41DE-BE3D-2A6697DABC37}" destId="{81C0388F-80E6-4EB8-9919-136FC826C73E}" srcOrd="0" destOrd="0" presId="urn:microsoft.com/office/officeart/2005/8/layout/vList2"/>
    <dgm:cxn modelId="{5B21222B-01B7-40A1-9304-08A10D970961}" type="presOf" srcId="{CC575649-BF98-4DA6-9351-42D2D12DAD96}" destId="{2A4239BE-AC4A-4A88-B5DB-4C9B804EC18D}" srcOrd="0" destOrd="0" presId="urn:microsoft.com/office/officeart/2005/8/layout/vList2"/>
    <dgm:cxn modelId="{CA0E886A-F48D-400A-AC97-331A7B8D8A43}" srcId="{3077F658-ADC9-41DE-BE3D-2A6697DABC37}" destId="{CC575649-BF98-4DA6-9351-42D2D12DAD96}" srcOrd="0" destOrd="0" parTransId="{B5A6670B-9C18-458B-BB17-140B304AB670}" sibTransId="{CBED7285-9A6D-4DDD-B430-C3DD0FD8F4A1}"/>
    <dgm:cxn modelId="{FB980214-0588-44BB-B66A-1897EE8D9377}" type="presParOf" srcId="{81C0388F-80E6-4EB8-9919-136FC826C73E}" destId="{2A4239BE-AC4A-4A88-B5DB-4C9B804EC18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25242E8-64E7-4A46-9ACC-52B4C46DC039}" type="doc">
      <dgm:prSet loTypeId="urn:microsoft.com/office/officeart/2005/8/layout/target3" loCatId="relationship" qsTypeId="urn:microsoft.com/office/officeart/2005/8/quickstyle/3d1" qsCatId="3D" csTypeId="urn:microsoft.com/office/officeart/2005/8/colors/accent1_2" csCatId="accent1"/>
      <dgm:spPr/>
      <dgm:t>
        <a:bodyPr/>
        <a:lstStyle/>
        <a:p>
          <a:endParaRPr lang="en-IN"/>
        </a:p>
      </dgm:t>
    </dgm:pt>
    <dgm:pt modelId="{913D01B2-EAF3-4E33-9E47-5CA9AB8FE3B5}">
      <dgm:prSet/>
      <dgm:spPr/>
      <dgm:t>
        <a:bodyPr/>
        <a:lstStyle/>
        <a:p>
          <a:r>
            <a:rPr lang="en-US" b="0" i="0"/>
            <a:t>"Sales Analysis Snapshot: Online and Home Delivery Trends, Festive Spike in December 2017, and Customer Satisfaction Insights"</a:t>
          </a:r>
          <a:endParaRPr lang="en-IN"/>
        </a:p>
      </dgm:t>
    </dgm:pt>
    <dgm:pt modelId="{90057844-496A-4541-8F68-280526293A92}" type="parTrans" cxnId="{116E263F-FC2C-4493-9F7E-138517C3E446}">
      <dgm:prSet/>
      <dgm:spPr/>
      <dgm:t>
        <a:bodyPr/>
        <a:lstStyle/>
        <a:p>
          <a:endParaRPr lang="en-IN"/>
        </a:p>
      </dgm:t>
    </dgm:pt>
    <dgm:pt modelId="{A1FF36A9-6A44-4197-A3C1-44809050CA00}" type="sibTrans" cxnId="{116E263F-FC2C-4493-9F7E-138517C3E446}">
      <dgm:prSet/>
      <dgm:spPr/>
      <dgm:t>
        <a:bodyPr/>
        <a:lstStyle/>
        <a:p>
          <a:endParaRPr lang="en-IN"/>
        </a:p>
      </dgm:t>
    </dgm:pt>
    <dgm:pt modelId="{5A4A2D9A-8AF4-4483-A775-3FD7888DD641}" type="pres">
      <dgm:prSet presAssocID="{325242E8-64E7-4A46-9ACC-52B4C46DC039}" presName="Name0" presStyleCnt="0">
        <dgm:presLayoutVars>
          <dgm:chMax val="7"/>
          <dgm:dir/>
          <dgm:animLvl val="lvl"/>
          <dgm:resizeHandles val="exact"/>
        </dgm:presLayoutVars>
      </dgm:prSet>
      <dgm:spPr/>
    </dgm:pt>
    <dgm:pt modelId="{1DD6A2F5-DF45-405C-A5FF-C54B360BA02B}" type="pres">
      <dgm:prSet presAssocID="{913D01B2-EAF3-4E33-9E47-5CA9AB8FE3B5}" presName="circle1" presStyleLbl="node1" presStyleIdx="0" presStyleCnt="1"/>
      <dgm:spPr/>
    </dgm:pt>
    <dgm:pt modelId="{543D3E43-A2A2-446D-95B1-E183E8DB3223}" type="pres">
      <dgm:prSet presAssocID="{913D01B2-EAF3-4E33-9E47-5CA9AB8FE3B5}" presName="space" presStyleCnt="0"/>
      <dgm:spPr/>
    </dgm:pt>
    <dgm:pt modelId="{555BE002-4009-4A1B-891F-903D3A89EA9C}" type="pres">
      <dgm:prSet presAssocID="{913D01B2-EAF3-4E33-9E47-5CA9AB8FE3B5}" presName="rect1" presStyleLbl="alignAcc1" presStyleIdx="0" presStyleCnt="1"/>
      <dgm:spPr/>
    </dgm:pt>
    <dgm:pt modelId="{4AFCEBF3-19F3-441A-B1ED-226A15971489}" type="pres">
      <dgm:prSet presAssocID="{913D01B2-EAF3-4E33-9E47-5CA9AB8FE3B5}" presName="rect1ParTxNoCh" presStyleLbl="alignAcc1" presStyleIdx="0" presStyleCnt="1">
        <dgm:presLayoutVars>
          <dgm:chMax val="1"/>
          <dgm:bulletEnabled val="1"/>
        </dgm:presLayoutVars>
      </dgm:prSet>
      <dgm:spPr/>
    </dgm:pt>
  </dgm:ptLst>
  <dgm:cxnLst>
    <dgm:cxn modelId="{A2081A04-1E68-4F4F-89D0-F623C861321B}" type="presOf" srcId="{325242E8-64E7-4A46-9ACC-52B4C46DC039}" destId="{5A4A2D9A-8AF4-4483-A775-3FD7888DD641}" srcOrd="0" destOrd="0" presId="urn:microsoft.com/office/officeart/2005/8/layout/target3"/>
    <dgm:cxn modelId="{116E263F-FC2C-4493-9F7E-138517C3E446}" srcId="{325242E8-64E7-4A46-9ACC-52B4C46DC039}" destId="{913D01B2-EAF3-4E33-9E47-5CA9AB8FE3B5}" srcOrd="0" destOrd="0" parTransId="{90057844-496A-4541-8F68-280526293A92}" sibTransId="{A1FF36A9-6A44-4197-A3C1-44809050CA00}"/>
    <dgm:cxn modelId="{AD4A19E3-1B8A-48A4-AD60-BF8F2EF76987}" type="presOf" srcId="{913D01B2-EAF3-4E33-9E47-5CA9AB8FE3B5}" destId="{555BE002-4009-4A1B-891F-903D3A89EA9C}" srcOrd="0" destOrd="0" presId="urn:microsoft.com/office/officeart/2005/8/layout/target3"/>
    <dgm:cxn modelId="{C2869BFD-64EB-4B81-9EA0-0487AC3E9C82}" type="presOf" srcId="{913D01B2-EAF3-4E33-9E47-5CA9AB8FE3B5}" destId="{4AFCEBF3-19F3-441A-B1ED-226A15971489}" srcOrd="1" destOrd="0" presId="urn:microsoft.com/office/officeart/2005/8/layout/target3"/>
    <dgm:cxn modelId="{6B391D59-A3A8-4B54-B114-E5E802EFC0F1}" type="presParOf" srcId="{5A4A2D9A-8AF4-4483-A775-3FD7888DD641}" destId="{1DD6A2F5-DF45-405C-A5FF-C54B360BA02B}" srcOrd="0" destOrd="0" presId="urn:microsoft.com/office/officeart/2005/8/layout/target3"/>
    <dgm:cxn modelId="{9078CEF9-CAF3-4B36-977E-D9ECF967223C}" type="presParOf" srcId="{5A4A2D9A-8AF4-4483-A775-3FD7888DD641}" destId="{543D3E43-A2A2-446D-95B1-E183E8DB3223}" srcOrd="1" destOrd="0" presId="urn:microsoft.com/office/officeart/2005/8/layout/target3"/>
    <dgm:cxn modelId="{8889CD12-2FDD-41CE-9C85-24E772F3B22E}" type="presParOf" srcId="{5A4A2D9A-8AF4-4483-A775-3FD7888DD641}" destId="{555BE002-4009-4A1B-891F-903D3A89EA9C}" srcOrd="2" destOrd="0" presId="urn:microsoft.com/office/officeart/2005/8/layout/target3"/>
    <dgm:cxn modelId="{962F5C64-E823-46AE-9D4D-96EF307ED64A}" type="presParOf" srcId="{5A4A2D9A-8AF4-4483-A775-3FD7888DD641}" destId="{4AFCEBF3-19F3-441A-B1ED-226A15971489}"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D863C5D-85FC-498F-B50A-07CEC2D52CED}"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IN"/>
        </a:p>
      </dgm:t>
    </dgm:pt>
    <dgm:pt modelId="{1EF85BA1-A199-4ECB-BE4E-87BA88026229}">
      <dgm:prSet/>
      <dgm:spPr/>
      <dgm:t>
        <a:bodyPr/>
        <a:lstStyle/>
        <a:p>
          <a:r>
            <a:rPr lang="en-US" b="0" i="0">
              <a:latin typeface="Arial Rounded MT Bold" panose="020F0704030504030204" pitchFamily="34" charset="0"/>
            </a:rPr>
            <a:t>"Analyzing the data, it's apparent that online sales, particularly with home delivery, have gained popularity. Notably, in December 2017, a spike in sales occurred, emphasizing the impact of festive seasons. Furthermore, customer reviews indicate varying satisfaction levels, underscoring the importance of consistent service excellence for customer retention and loyalty."</a:t>
          </a:r>
          <a:endParaRPr lang="en-IN">
            <a:latin typeface="Arial Rounded MT Bold" panose="020F0704030504030204" pitchFamily="34" charset="0"/>
          </a:endParaRPr>
        </a:p>
      </dgm:t>
    </dgm:pt>
    <dgm:pt modelId="{25B83414-3004-442F-8EB0-A5C02AB2E15F}" type="parTrans" cxnId="{8AB39151-4147-41C6-ADD9-0D9B8430331A}">
      <dgm:prSet/>
      <dgm:spPr/>
      <dgm:t>
        <a:bodyPr/>
        <a:lstStyle/>
        <a:p>
          <a:endParaRPr lang="en-IN"/>
        </a:p>
      </dgm:t>
    </dgm:pt>
    <dgm:pt modelId="{B2ED32F0-3F03-4D44-AF13-39AF507223BA}" type="sibTrans" cxnId="{8AB39151-4147-41C6-ADD9-0D9B8430331A}">
      <dgm:prSet/>
      <dgm:spPr/>
      <dgm:t>
        <a:bodyPr/>
        <a:lstStyle/>
        <a:p>
          <a:endParaRPr lang="en-IN"/>
        </a:p>
      </dgm:t>
    </dgm:pt>
    <dgm:pt modelId="{ACF5E190-EFDA-452B-AE73-D6AF9756E396}" type="pres">
      <dgm:prSet presAssocID="{1D863C5D-85FC-498F-B50A-07CEC2D52CED}" presName="compositeShape" presStyleCnt="0">
        <dgm:presLayoutVars>
          <dgm:chMax val="7"/>
          <dgm:dir/>
          <dgm:resizeHandles val="exact"/>
        </dgm:presLayoutVars>
      </dgm:prSet>
      <dgm:spPr/>
    </dgm:pt>
    <dgm:pt modelId="{DEA7B5F3-5AF4-4B2E-A6DB-3330ED59D9B9}" type="pres">
      <dgm:prSet presAssocID="{1EF85BA1-A199-4ECB-BE4E-87BA88026229}" presName="circ1TxSh" presStyleLbl="vennNode1" presStyleIdx="0" presStyleCnt="1"/>
      <dgm:spPr/>
    </dgm:pt>
  </dgm:ptLst>
  <dgm:cxnLst>
    <dgm:cxn modelId="{2EDE9926-0703-49F2-B75A-3878B399A3B3}" type="presOf" srcId="{1EF85BA1-A199-4ECB-BE4E-87BA88026229}" destId="{DEA7B5F3-5AF4-4B2E-A6DB-3330ED59D9B9}" srcOrd="0" destOrd="0" presId="urn:microsoft.com/office/officeart/2005/8/layout/venn1"/>
    <dgm:cxn modelId="{8AB39151-4147-41C6-ADD9-0D9B8430331A}" srcId="{1D863C5D-85FC-498F-B50A-07CEC2D52CED}" destId="{1EF85BA1-A199-4ECB-BE4E-87BA88026229}" srcOrd="0" destOrd="0" parTransId="{25B83414-3004-442F-8EB0-A5C02AB2E15F}" sibTransId="{B2ED32F0-3F03-4D44-AF13-39AF507223BA}"/>
    <dgm:cxn modelId="{59B02B95-0CCD-474B-9FEF-3DBC219465B6}" type="presOf" srcId="{1D863C5D-85FC-498F-B50A-07CEC2D52CED}" destId="{ACF5E190-EFDA-452B-AE73-D6AF9756E396}" srcOrd="0" destOrd="0" presId="urn:microsoft.com/office/officeart/2005/8/layout/venn1"/>
    <dgm:cxn modelId="{3759DF2E-1317-449E-AA5D-C2332651EB3C}" type="presParOf" srcId="{ACF5E190-EFDA-452B-AE73-D6AF9756E396}" destId="{DEA7B5F3-5AF4-4B2E-A6DB-3330ED59D9B9}"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5DA770B7-1855-4CAD-BA59-B7B9D7067FBF}"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IN"/>
        </a:p>
      </dgm:t>
    </dgm:pt>
    <dgm:pt modelId="{98D2A70F-1527-4512-9C6C-DBB0B0E152C7}">
      <dgm:prSet/>
      <dgm:spPr/>
      <dgm:t>
        <a:bodyPr/>
        <a:lstStyle/>
        <a:p>
          <a:r>
            <a:rPr lang="en-IN" b="0" i="0" dirty="0"/>
            <a:t>Customer Preferences</a:t>
          </a:r>
          <a:endParaRPr lang="en-IN" dirty="0"/>
        </a:p>
      </dgm:t>
    </dgm:pt>
    <dgm:pt modelId="{97340D0C-BC2D-4834-B374-A384A09D327F}" type="parTrans" cxnId="{432C5537-F3A9-4F19-A756-415449040888}">
      <dgm:prSet/>
      <dgm:spPr/>
      <dgm:t>
        <a:bodyPr/>
        <a:lstStyle/>
        <a:p>
          <a:endParaRPr lang="en-IN"/>
        </a:p>
      </dgm:t>
    </dgm:pt>
    <dgm:pt modelId="{C666082C-609A-4B86-A8D6-5F74A9D71DFB}" type="sibTrans" cxnId="{432C5537-F3A9-4F19-A756-415449040888}">
      <dgm:prSet/>
      <dgm:spPr/>
      <dgm:t>
        <a:bodyPr/>
        <a:lstStyle/>
        <a:p>
          <a:endParaRPr lang="en-IN"/>
        </a:p>
      </dgm:t>
    </dgm:pt>
    <dgm:pt modelId="{ED33F4E8-7FFA-41E7-B1F0-63CBC13E32F8}" type="pres">
      <dgm:prSet presAssocID="{5DA770B7-1855-4CAD-BA59-B7B9D7067FBF}" presName="Name0" presStyleCnt="0">
        <dgm:presLayoutVars>
          <dgm:chMax val="7"/>
          <dgm:dir/>
          <dgm:animLvl val="lvl"/>
          <dgm:resizeHandles val="exact"/>
        </dgm:presLayoutVars>
      </dgm:prSet>
      <dgm:spPr/>
    </dgm:pt>
    <dgm:pt modelId="{4C2ECC3A-9A94-4630-BC5F-B0E48C23DE59}" type="pres">
      <dgm:prSet presAssocID="{98D2A70F-1527-4512-9C6C-DBB0B0E152C7}" presName="circle1" presStyleLbl="node1" presStyleIdx="0" presStyleCnt="1"/>
      <dgm:spPr/>
    </dgm:pt>
    <dgm:pt modelId="{8DE9D73C-C470-4BC4-A11D-84E92D92E5C6}" type="pres">
      <dgm:prSet presAssocID="{98D2A70F-1527-4512-9C6C-DBB0B0E152C7}" presName="space" presStyleCnt="0"/>
      <dgm:spPr/>
    </dgm:pt>
    <dgm:pt modelId="{9BEF0B9A-D499-48E5-BC62-C497301AA8E3}" type="pres">
      <dgm:prSet presAssocID="{98D2A70F-1527-4512-9C6C-DBB0B0E152C7}" presName="rect1" presStyleLbl="alignAcc1" presStyleIdx="0" presStyleCnt="1"/>
      <dgm:spPr/>
    </dgm:pt>
    <dgm:pt modelId="{8F83B49E-606A-4300-AE9B-C7074B1ACBFA}" type="pres">
      <dgm:prSet presAssocID="{98D2A70F-1527-4512-9C6C-DBB0B0E152C7}" presName="rect1ParTxNoCh" presStyleLbl="alignAcc1" presStyleIdx="0" presStyleCnt="1">
        <dgm:presLayoutVars>
          <dgm:chMax val="1"/>
          <dgm:bulletEnabled val="1"/>
        </dgm:presLayoutVars>
      </dgm:prSet>
      <dgm:spPr/>
    </dgm:pt>
  </dgm:ptLst>
  <dgm:cxnLst>
    <dgm:cxn modelId="{432C5537-F3A9-4F19-A756-415449040888}" srcId="{5DA770B7-1855-4CAD-BA59-B7B9D7067FBF}" destId="{98D2A70F-1527-4512-9C6C-DBB0B0E152C7}" srcOrd="0" destOrd="0" parTransId="{97340D0C-BC2D-4834-B374-A384A09D327F}" sibTransId="{C666082C-609A-4B86-A8D6-5F74A9D71DFB}"/>
    <dgm:cxn modelId="{E14D60B3-5A0C-43BC-9940-D90FA0E40E5D}" type="presOf" srcId="{98D2A70F-1527-4512-9C6C-DBB0B0E152C7}" destId="{8F83B49E-606A-4300-AE9B-C7074B1ACBFA}" srcOrd="1" destOrd="0" presId="urn:microsoft.com/office/officeart/2005/8/layout/target3"/>
    <dgm:cxn modelId="{9ACFFDD9-E9B6-4E06-846B-5F47C940DF8F}" type="presOf" srcId="{98D2A70F-1527-4512-9C6C-DBB0B0E152C7}" destId="{9BEF0B9A-D499-48E5-BC62-C497301AA8E3}" srcOrd="0" destOrd="0" presId="urn:microsoft.com/office/officeart/2005/8/layout/target3"/>
    <dgm:cxn modelId="{AC10F0EB-754A-4B01-BB5D-50D0E699B59B}" type="presOf" srcId="{5DA770B7-1855-4CAD-BA59-B7B9D7067FBF}" destId="{ED33F4E8-7FFA-41E7-B1F0-63CBC13E32F8}" srcOrd="0" destOrd="0" presId="urn:microsoft.com/office/officeart/2005/8/layout/target3"/>
    <dgm:cxn modelId="{5327933F-B786-492F-9875-0FA0C4CA8BA9}" type="presParOf" srcId="{ED33F4E8-7FFA-41E7-B1F0-63CBC13E32F8}" destId="{4C2ECC3A-9A94-4630-BC5F-B0E48C23DE59}" srcOrd="0" destOrd="0" presId="urn:microsoft.com/office/officeart/2005/8/layout/target3"/>
    <dgm:cxn modelId="{E5C908CA-90D7-4856-B097-0A371B37DE58}" type="presParOf" srcId="{ED33F4E8-7FFA-41E7-B1F0-63CBC13E32F8}" destId="{8DE9D73C-C470-4BC4-A11D-84E92D92E5C6}" srcOrd="1" destOrd="0" presId="urn:microsoft.com/office/officeart/2005/8/layout/target3"/>
    <dgm:cxn modelId="{3D2B358E-5B20-4C9E-BDCA-8A5B545216E5}" type="presParOf" srcId="{ED33F4E8-7FFA-41E7-B1F0-63CBC13E32F8}" destId="{9BEF0B9A-D499-48E5-BC62-C497301AA8E3}" srcOrd="2" destOrd="0" presId="urn:microsoft.com/office/officeart/2005/8/layout/target3"/>
    <dgm:cxn modelId="{1A91DCBE-3DEF-4089-B086-B165B2FD7176}" type="presParOf" srcId="{ED33F4E8-7FFA-41E7-B1F0-63CBC13E32F8}" destId="{8F83B49E-606A-4300-AE9B-C7074B1ACBFA}"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4C5929D-44D0-4B15-A646-50137159AEAB}" type="doc">
      <dgm:prSet loTypeId="urn:microsoft.com/office/officeart/2005/8/layout/process1" loCatId="process" qsTypeId="urn:microsoft.com/office/officeart/2005/8/quickstyle/simple3" qsCatId="simple" csTypeId="urn:microsoft.com/office/officeart/2005/8/colors/accent1_2" csCatId="accent1"/>
      <dgm:spPr/>
      <dgm:t>
        <a:bodyPr/>
        <a:lstStyle/>
        <a:p>
          <a:endParaRPr lang="en-IN"/>
        </a:p>
      </dgm:t>
    </dgm:pt>
    <dgm:pt modelId="{A80B5C40-34A6-420F-8E01-E4E7D0B8E3FD}">
      <dgm:prSet/>
      <dgm:spPr/>
      <dgm:t>
        <a:bodyPr/>
        <a:lstStyle/>
        <a:p>
          <a:r>
            <a:rPr lang="en-US" b="0" i="0"/>
            <a:t>Analyze customer reviews and feedback for these popular products to understand customer preferences and identify potential areas for improvement.</a:t>
          </a:r>
          <a:endParaRPr lang="en-IN"/>
        </a:p>
      </dgm:t>
    </dgm:pt>
    <dgm:pt modelId="{DAE61B9F-6512-44A1-9CCC-1810AB8826D1}" type="parTrans" cxnId="{3D8C10CB-A025-4E5C-BD05-E46C003D5D22}">
      <dgm:prSet/>
      <dgm:spPr/>
      <dgm:t>
        <a:bodyPr/>
        <a:lstStyle/>
        <a:p>
          <a:endParaRPr lang="en-IN"/>
        </a:p>
      </dgm:t>
    </dgm:pt>
    <dgm:pt modelId="{59F5A0EF-BBAF-497A-B078-B83CD55789F4}" type="sibTrans" cxnId="{3D8C10CB-A025-4E5C-BD05-E46C003D5D22}">
      <dgm:prSet/>
      <dgm:spPr/>
      <dgm:t>
        <a:bodyPr/>
        <a:lstStyle/>
        <a:p>
          <a:endParaRPr lang="en-IN"/>
        </a:p>
      </dgm:t>
    </dgm:pt>
    <dgm:pt modelId="{8E93CB35-7812-40B8-B6BF-DA0720754EB4}" type="pres">
      <dgm:prSet presAssocID="{24C5929D-44D0-4B15-A646-50137159AEAB}" presName="Name0" presStyleCnt="0">
        <dgm:presLayoutVars>
          <dgm:dir/>
          <dgm:resizeHandles val="exact"/>
        </dgm:presLayoutVars>
      </dgm:prSet>
      <dgm:spPr/>
    </dgm:pt>
    <dgm:pt modelId="{BABEB5E1-9298-4F25-917F-59C23016E6D3}" type="pres">
      <dgm:prSet presAssocID="{A80B5C40-34A6-420F-8E01-E4E7D0B8E3FD}" presName="node" presStyleLbl="node1" presStyleIdx="0" presStyleCnt="1">
        <dgm:presLayoutVars>
          <dgm:bulletEnabled val="1"/>
        </dgm:presLayoutVars>
      </dgm:prSet>
      <dgm:spPr/>
    </dgm:pt>
  </dgm:ptLst>
  <dgm:cxnLst>
    <dgm:cxn modelId="{18E21B6B-A020-4A79-9770-72F8E8BEB446}" type="presOf" srcId="{24C5929D-44D0-4B15-A646-50137159AEAB}" destId="{8E93CB35-7812-40B8-B6BF-DA0720754EB4}" srcOrd="0" destOrd="0" presId="urn:microsoft.com/office/officeart/2005/8/layout/process1"/>
    <dgm:cxn modelId="{B0B81E86-216E-4E3B-8450-AD7DEF14DE65}" type="presOf" srcId="{A80B5C40-34A6-420F-8E01-E4E7D0B8E3FD}" destId="{BABEB5E1-9298-4F25-917F-59C23016E6D3}" srcOrd="0" destOrd="0" presId="urn:microsoft.com/office/officeart/2005/8/layout/process1"/>
    <dgm:cxn modelId="{3D8C10CB-A025-4E5C-BD05-E46C003D5D22}" srcId="{24C5929D-44D0-4B15-A646-50137159AEAB}" destId="{A80B5C40-34A6-420F-8E01-E4E7D0B8E3FD}" srcOrd="0" destOrd="0" parTransId="{DAE61B9F-6512-44A1-9CCC-1810AB8826D1}" sibTransId="{59F5A0EF-BBAF-497A-B078-B83CD55789F4}"/>
    <dgm:cxn modelId="{E7BCE7DD-C311-41EE-8C32-C79682F85763}" type="presParOf" srcId="{8E93CB35-7812-40B8-B6BF-DA0720754EB4}" destId="{BABEB5E1-9298-4F25-917F-59C23016E6D3}"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E2A775D8-5532-48A0-81EC-BFD6C88194E2}" type="doc">
      <dgm:prSet loTypeId="urn:microsoft.com/office/officeart/2005/8/layout/target3" loCatId="relationship" qsTypeId="urn:microsoft.com/office/officeart/2005/8/quickstyle/3d2" qsCatId="3D" csTypeId="urn:microsoft.com/office/officeart/2005/8/colors/accent1_2" csCatId="accent1"/>
      <dgm:spPr/>
      <dgm:t>
        <a:bodyPr/>
        <a:lstStyle/>
        <a:p>
          <a:endParaRPr lang="en-IN"/>
        </a:p>
      </dgm:t>
    </dgm:pt>
    <dgm:pt modelId="{4A17688F-5E01-496C-B92E-31B1EB2B838E}">
      <dgm:prSet/>
      <dgm:spPr/>
      <dgm:t>
        <a:bodyPr/>
        <a:lstStyle/>
        <a:p>
          <a:r>
            <a:rPr lang="en-US" b="0" i="0"/>
            <a:t>Strategic Insights for Business Growth</a:t>
          </a:r>
          <a:endParaRPr lang="en-IN"/>
        </a:p>
      </dgm:t>
    </dgm:pt>
    <dgm:pt modelId="{6DB5D53C-6775-4AF6-8790-D11688717B1B}" type="parTrans" cxnId="{8B28B239-D696-4C1B-B930-6345B9EB72A7}">
      <dgm:prSet/>
      <dgm:spPr/>
      <dgm:t>
        <a:bodyPr/>
        <a:lstStyle/>
        <a:p>
          <a:endParaRPr lang="en-IN"/>
        </a:p>
      </dgm:t>
    </dgm:pt>
    <dgm:pt modelId="{F5F7ECED-F27E-4827-AFBC-0ED616347881}" type="sibTrans" cxnId="{8B28B239-D696-4C1B-B930-6345B9EB72A7}">
      <dgm:prSet/>
      <dgm:spPr/>
      <dgm:t>
        <a:bodyPr/>
        <a:lstStyle/>
        <a:p>
          <a:endParaRPr lang="en-IN"/>
        </a:p>
      </dgm:t>
    </dgm:pt>
    <dgm:pt modelId="{E69AB844-9C2B-4537-8534-E381560C27FB}" type="pres">
      <dgm:prSet presAssocID="{E2A775D8-5532-48A0-81EC-BFD6C88194E2}" presName="Name0" presStyleCnt="0">
        <dgm:presLayoutVars>
          <dgm:chMax val="7"/>
          <dgm:dir/>
          <dgm:animLvl val="lvl"/>
          <dgm:resizeHandles val="exact"/>
        </dgm:presLayoutVars>
      </dgm:prSet>
      <dgm:spPr/>
    </dgm:pt>
    <dgm:pt modelId="{7E0CD1A8-AE09-4951-8D7B-B99616043CA4}" type="pres">
      <dgm:prSet presAssocID="{4A17688F-5E01-496C-B92E-31B1EB2B838E}" presName="circle1" presStyleLbl="node1" presStyleIdx="0" presStyleCnt="1"/>
      <dgm:spPr/>
    </dgm:pt>
    <dgm:pt modelId="{F8ADACDF-B880-499B-9248-4CB9419627CB}" type="pres">
      <dgm:prSet presAssocID="{4A17688F-5E01-496C-B92E-31B1EB2B838E}" presName="space" presStyleCnt="0"/>
      <dgm:spPr/>
    </dgm:pt>
    <dgm:pt modelId="{9A7FEB31-CEA8-4EAA-B091-2EE17C7F7F08}" type="pres">
      <dgm:prSet presAssocID="{4A17688F-5E01-496C-B92E-31B1EB2B838E}" presName="rect1" presStyleLbl="alignAcc1" presStyleIdx="0" presStyleCnt="1"/>
      <dgm:spPr/>
    </dgm:pt>
    <dgm:pt modelId="{C7B185C2-5537-40E8-85BC-0F6F0D107633}" type="pres">
      <dgm:prSet presAssocID="{4A17688F-5E01-496C-B92E-31B1EB2B838E}" presName="rect1ParTxNoCh" presStyleLbl="alignAcc1" presStyleIdx="0" presStyleCnt="1">
        <dgm:presLayoutVars>
          <dgm:chMax val="1"/>
          <dgm:bulletEnabled val="1"/>
        </dgm:presLayoutVars>
      </dgm:prSet>
      <dgm:spPr/>
    </dgm:pt>
  </dgm:ptLst>
  <dgm:cxnLst>
    <dgm:cxn modelId="{436FBB33-BD72-49B5-BF6C-7A226D15B15B}" type="presOf" srcId="{4A17688F-5E01-496C-B92E-31B1EB2B838E}" destId="{C7B185C2-5537-40E8-85BC-0F6F0D107633}" srcOrd="1" destOrd="0" presId="urn:microsoft.com/office/officeart/2005/8/layout/target3"/>
    <dgm:cxn modelId="{8B28B239-D696-4C1B-B930-6345B9EB72A7}" srcId="{E2A775D8-5532-48A0-81EC-BFD6C88194E2}" destId="{4A17688F-5E01-496C-B92E-31B1EB2B838E}" srcOrd="0" destOrd="0" parTransId="{6DB5D53C-6775-4AF6-8790-D11688717B1B}" sibTransId="{F5F7ECED-F27E-4827-AFBC-0ED616347881}"/>
    <dgm:cxn modelId="{708634A1-48E5-4D3E-991E-38B020E6550C}" type="presOf" srcId="{E2A775D8-5532-48A0-81EC-BFD6C88194E2}" destId="{E69AB844-9C2B-4537-8534-E381560C27FB}" srcOrd="0" destOrd="0" presId="urn:microsoft.com/office/officeart/2005/8/layout/target3"/>
    <dgm:cxn modelId="{91123AB8-BEE8-40EB-B6D4-34E6C00D6664}" type="presOf" srcId="{4A17688F-5E01-496C-B92E-31B1EB2B838E}" destId="{9A7FEB31-CEA8-4EAA-B091-2EE17C7F7F08}" srcOrd="0" destOrd="0" presId="urn:microsoft.com/office/officeart/2005/8/layout/target3"/>
    <dgm:cxn modelId="{CD41D9D4-A7D6-43D3-B9E3-C63BB97A9EE0}" type="presParOf" srcId="{E69AB844-9C2B-4537-8534-E381560C27FB}" destId="{7E0CD1A8-AE09-4951-8D7B-B99616043CA4}" srcOrd="0" destOrd="0" presId="urn:microsoft.com/office/officeart/2005/8/layout/target3"/>
    <dgm:cxn modelId="{57C2420B-1914-47EF-B4F6-50C3AE1DDAD1}" type="presParOf" srcId="{E69AB844-9C2B-4537-8534-E381560C27FB}" destId="{F8ADACDF-B880-499B-9248-4CB9419627CB}" srcOrd="1" destOrd="0" presId="urn:microsoft.com/office/officeart/2005/8/layout/target3"/>
    <dgm:cxn modelId="{FE2EB8D3-18FE-4516-BBE1-B729535B7A0D}" type="presParOf" srcId="{E69AB844-9C2B-4537-8534-E381560C27FB}" destId="{9A7FEB31-CEA8-4EAA-B091-2EE17C7F7F08}" srcOrd="2" destOrd="0" presId="urn:microsoft.com/office/officeart/2005/8/layout/target3"/>
    <dgm:cxn modelId="{A6186610-20E3-4608-A0EA-25C01C429BFF}" type="presParOf" srcId="{E69AB844-9C2B-4537-8534-E381560C27FB}" destId="{C7B185C2-5537-40E8-85BC-0F6F0D107633}"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9D1A434D-79C4-4102-A544-2C7A428B93DD}"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IN"/>
        </a:p>
      </dgm:t>
    </dgm:pt>
    <dgm:pt modelId="{D379DF9F-EDE7-461B-831C-A683B8E6A42D}">
      <dgm:prSet/>
      <dgm:spPr/>
      <dgm:t>
        <a:bodyPr/>
        <a:lstStyle/>
        <a:p>
          <a:r>
            <a:rPr lang="en-US" b="0" i="0" dirty="0">
              <a:latin typeface="Arial Rounded MT Bold" panose="020F0704030504030204" pitchFamily="34" charset="0"/>
            </a:rPr>
            <a:t>Data-driven decisions through Tableau reveal a compelling story: Promotions and bundling strategies resonate well with customers, ensuring steady demand. Proactive inventory management and targeted marketing amplify product popularity, while a profitability analysis guides resource allocation. Customer feedback enhances product offerings, and leveraging seasonal trends maximizes strategic impact for sustained growth</a:t>
          </a:r>
          <a:endParaRPr lang="en-IN" dirty="0">
            <a:latin typeface="Arial Rounded MT Bold" panose="020F0704030504030204" pitchFamily="34" charset="0"/>
          </a:endParaRPr>
        </a:p>
      </dgm:t>
    </dgm:pt>
    <dgm:pt modelId="{858DA8F5-609C-4A0F-86EB-1F812708A32B}" type="parTrans" cxnId="{2E0A59D8-87DF-41A5-B954-E0D4E9356889}">
      <dgm:prSet/>
      <dgm:spPr/>
      <dgm:t>
        <a:bodyPr/>
        <a:lstStyle/>
        <a:p>
          <a:endParaRPr lang="en-IN"/>
        </a:p>
      </dgm:t>
    </dgm:pt>
    <dgm:pt modelId="{9B1493E5-12E1-4A03-9D3B-E21B2567EEDA}" type="sibTrans" cxnId="{2E0A59D8-87DF-41A5-B954-E0D4E9356889}">
      <dgm:prSet/>
      <dgm:spPr/>
      <dgm:t>
        <a:bodyPr/>
        <a:lstStyle/>
        <a:p>
          <a:endParaRPr lang="en-IN"/>
        </a:p>
      </dgm:t>
    </dgm:pt>
    <dgm:pt modelId="{001911CC-ED80-40E3-B363-8AE01D9ED875}" type="pres">
      <dgm:prSet presAssocID="{9D1A434D-79C4-4102-A544-2C7A428B93DD}" presName="compositeShape" presStyleCnt="0">
        <dgm:presLayoutVars>
          <dgm:chMax val="7"/>
          <dgm:dir/>
          <dgm:resizeHandles val="exact"/>
        </dgm:presLayoutVars>
      </dgm:prSet>
      <dgm:spPr/>
    </dgm:pt>
    <dgm:pt modelId="{E6FF07F4-5981-42AF-9751-5139339CEB16}" type="pres">
      <dgm:prSet presAssocID="{D379DF9F-EDE7-461B-831C-A683B8E6A42D}" presName="circ1TxSh" presStyleLbl="vennNode1" presStyleIdx="0" presStyleCnt="1"/>
      <dgm:spPr/>
    </dgm:pt>
  </dgm:ptLst>
  <dgm:cxnLst>
    <dgm:cxn modelId="{AF00C290-8B65-47FC-BAB9-27828A2BE534}" type="presOf" srcId="{D379DF9F-EDE7-461B-831C-A683B8E6A42D}" destId="{E6FF07F4-5981-42AF-9751-5139339CEB16}" srcOrd="0" destOrd="0" presId="urn:microsoft.com/office/officeart/2005/8/layout/venn1"/>
    <dgm:cxn modelId="{5B2768B5-70C4-431D-AC54-DE72F515F80E}" type="presOf" srcId="{9D1A434D-79C4-4102-A544-2C7A428B93DD}" destId="{001911CC-ED80-40E3-B363-8AE01D9ED875}" srcOrd="0" destOrd="0" presId="urn:microsoft.com/office/officeart/2005/8/layout/venn1"/>
    <dgm:cxn modelId="{2E0A59D8-87DF-41A5-B954-E0D4E9356889}" srcId="{9D1A434D-79C4-4102-A544-2C7A428B93DD}" destId="{D379DF9F-EDE7-461B-831C-A683B8E6A42D}" srcOrd="0" destOrd="0" parTransId="{858DA8F5-609C-4A0F-86EB-1F812708A32B}" sibTransId="{9B1493E5-12E1-4A03-9D3B-E21B2567EEDA}"/>
    <dgm:cxn modelId="{2D139155-C828-4E57-A1AE-4897C426DB72}" type="presParOf" srcId="{001911CC-ED80-40E3-B363-8AE01D9ED875}" destId="{E6FF07F4-5981-42AF-9751-5139339CEB16}"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DDF2D09-AFC6-4871-AD3E-FEB2C671B7D8}" type="doc">
      <dgm:prSet loTypeId="urn:microsoft.com/office/officeart/2005/8/layout/target3" loCatId="relationship" qsTypeId="urn:microsoft.com/office/officeart/2005/8/quickstyle/3d2" qsCatId="3D" csTypeId="urn:microsoft.com/office/officeart/2005/8/colors/accent1_2" csCatId="accent1"/>
      <dgm:spPr/>
      <dgm:t>
        <a:bodyPr/>
        <a:lstStyle/>
        <a:p>
          <a:endParaRPr lang="en-IN"/>
        </a:p>
      </dgm:t>
    </dgm:pt>
    <dgm:pt modelId="{8F557248-5B0E-4B5F-9B18-CEC3A2B91BAC}">
      <dgm:prSet custT="1"/>
      <dgm:spPr/>
      <dgm:t>
        <a:bodyPr/>
        <a:lstStyle/>
        <a:p>
          <a:r>
            <a:rPr lang="en-US" sz="1800" b="0" i="0" dirty="0">
              <a:latin typeface="Arial Rounded MT Bold" panose="020F0704030504030204" pitchFamily="34" charset="0"/>
            </a:rPr>
            <a:t>Unlocking Business Insights with Python: Data Visualization and Analysis</a:t>
          </a:r>
          <a:endParaRPr lang="en-IN" sz="1800" i="0" dirty="0">
            <a:latin typeface="Arial Rounded MT Bold" panose="020F0704030504030204" pitchFamily="34" charset="0"/>
          </a:endParaRPr>
        </a:p>
      </dgm:t>
    </dgm:pt>
    <dgm:pt modelId="{3C4258C9-C663-45F6-9080-441F86CB7F8B}" type="parTrans" cxnId="{E3EB5D04-1516-4BF8-8598-9DC160F44D16}">
      <dgm:prSet/>
      <dgm:spPr/>
      <dgm:t>
        <a:bodyPr/>
        <a:lstStyle/>
        <a:p>
          <a:endParaRPr lang="en-IN"/>
        </a:p>
      </dgm:t>
    </dgm:pt>
    <dgm:pt modelId="{F8C39FEB-54EC-4BED-B37D-0979D0B75AFC}" type="sibTrans" cxnId="{E3EB5D04-1516-4BF8-8598-9DC160F44D16}">
      <dgm:prSet/>
      <dgm:spPr/>
      <dgm:t>
        <a:bodyPr/>
        <a:lstStyle/>
        <a:p>
          <a:endParaRPr lang="en-IN"/>
        </a:p>
      </dgm:t>
    </dgm:pt>
    <dgm:pt modelId="{8C0FD745-6C3C-4A81-BAEF-15D5A9CBB7DB}" type="pres">
      <dgm:prSet presAssocID="{1DDF2D09-AFC6-4871-AD3E-FEB2C671B7D8}" presName="Name0" presStyleCnt="0">
        <dgm:presLayoutVars>
          <dgm:chMax val="7"/>
          <dgm:dir/>
          <dgm:animLvl val="lvl"/>
          <dgm:resizeHandles val="exact"/>
        </dgm:presLayoutVars>
      </dgm:prSet>
      <dgm:spPr/>
    </dgm:pt>
    <dgm:pt modelId="{17D71F68-04CB-4A17-9913-393DA7CD1155}" type="pres">
      <dgm:prSet presAssocID="{8F557248-5B0E-4B5F-9B18-CEC3A2B91BAC}" presName="circle1" presStyleLbl="node1" presStyleIdx="0" presStyleCnt="1"/>
      <dgm:spPr/>
    </dgm:pt>
    <dgm:pt modelId="{E8820307-E94F-4139-9849-56A39724AF0E}" type="pres">
      <dgm:prSet presAssocID="{8F557248-5B0E-4B5F-9B18-CEC3A2B91BAC}" presName="space" presStyleCnt="0"/>
      <dgm:spPr/>
    </dgm:pt>
    <dgm:pt modelId="{29D3EC69-D612-4768-8116-2BDFB5BFF0BB}" type="pres">
      <dgm:prSet presAssocID="{8F557248-5B0E-4B5F-9B18-CEC3A2B91BAC}" presName="rect1" presStyleLbl="alignAcc1" presStyleIdx="0" presStyleCnt="1"/>
      <dgm:spPr/>
    </dgm:pt>
    <dgm:pt modelId="{49DF7C89-5DDB-4633-86F2-2B75A03C6925}" type="pres">
      <dgm:prSet presAssocID="{8F557248-5B0E-4B5F-9B18-CEC3A2B91BAC}" presName="rect1ParTxNoCh" presStyleLbl="alignAcc1" presStyleIdx="0" presStyleCnt="1">
        <dgm:presLayoutVars>
          <dgm:chMax val="1"/>
          <dgm:bulletEnabled val="1"/>
        </dgm:presLayoutVars>
      </dgm:prSet>
      <dgm:spPr/>
    </dgm:pt>
  </dgm:ptLst>
  <dgm:cxnLst>
    <dgm:cxn modelId="{E3EB5D04-1516-4BF8-8598-9DC160F44D16}" srcId="{1DDF2D09-AFC6-4871-AD3E-FEB2C671B7D8}" destId="{8F557248-5B0E-4B5F-9B18-CEC3A2B91BAC}" srcOrd="0" destOrd="0" parTransId="{3C4258C9-C663-45F6-9080-441F86CB7F8B}" sibTransId="{F8C39FEB-54EC-4BED-B37D-0979D0B75AFC}"/>
    <dgm:cxn modelId="{95ACF75B-DC30-4DE4-AC50-AF1D70F0F78C}" type="presOf" srcId="{1DDF2D09-AFC6-4871-AD3E-FEB2C671B7D8}" destId="{8C0FD745-6C3C-4A81-BAEF-15D5A9CBB7DB}" srcOrd="0" destOrd="0" presId="urn:microsoft.com/office/officeart/2005/8/layout/target3"/>
    <dgm:cxn modelId="{5820B57D-F3F5-4F20-BA30-9875C8C7CF47}" type="presOf" srcId="{8F557248-5B0E-4B5F-9B18-CEC3A2B91BAC}" destId="{49DF7C89-5DDB-4633-86F2-2B75A03C6925}" srcOrd="1" destOrd="0" presId="urn:microsoft.com/office/officeart/2005/8/layout/target3"/>
    <dgm:cxn modelId="{44FD47EB-5089-4484-8FF9-C2E9271067DC}" type="presOf" srcId="{8F557248-5B0E-4B5F-9B18-CEC3A2B91BAC}" destId="{29D3EC69-D612-4768-8116-2BDFB5BFF0BB}" srcOrd="0" destOrd="0" presId="urn:microsoft.com/office/officeart/2005/8/layout/target3"/>
    <dgm:cxn modelId="{9A7C634C-595C-4F92-9104-1D98A4C177D2}" type="presParOf" srcId="{8C0FD745-6C3C-4A81-BAEF-15D5A9CBB7DB}" destId="{17D71F68-04CB-4A17-9913-393DA7CD1155}" srcOrd="0" destOrd="0" presId="urn:microsoft.com/office/officeart/2005/8/layout/target3"/>
    <dgm:cxn modelId="{FC5F590C-38F8-4A9C-9302-329CF1A2E252}" type="presParOf" srcId="{8C0FD745-6C3C-4A81-BAEF-15D5A9CBB7DB}" destId="{E8820307-E94F-4139-9849-56A39724AF0E}" srcOrd="1" destOrd="0" presId="urn:microsoft.com/office/officeart/2005/8/layout/target3"/>
    <dgm:cxn modelId="{2D57A3F7-2E10-455D-99C7-8EDA300B51D4}" type="presParOf" srcId="{8C0FD745-6C3C-4A81-BAEF-15D5A9CBB7DB}" destId="{29D3EC69-D612-4768-8116-2BDFB5BFF0BB}" srcOrd="2" destOrd="0" presId="urn:microsoft.com/office/officeart/2005/8/layout/target3"/>
    <dgm:cxn modelId="{FAF54C21-BB15-4979-A142-CEC1D7F38C2F}" type="presParOf" srcId="{8C0FD745-6C3C-4A81-BAEF-15D5A9CBB7DB}" destId="{49DF7C89-5DDB-4633-86F2-2B75A03C6925}"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4FC85438-6F58-4253-9F5C-7BFB8130AA2F}" type="doc">
      <dgm:prSet loTypeId="urn:microsoft.com/office/officeart/2005/8/layout/vList2" loCatId="list" qsTypeId="urn:microsoft.com/office/officeart/2005/8/quickstyle/3d3" qsCatId="3D" csTypeId="urn:microsoft.com/office/officeart/2005/8/colors/accent1_2" csCatId="accent1" phldr="1"/>
      <dgm:spPr/>
      <dgm:t>
        <a:bodyPr/>
        <a:lstStyle/>
        <a:p>
          <a:endParaRPr lang="en-IN"/>
        </a:p>
      </dgm:t>
    </dgm:pt>
    <dgm:pt modelId="{C58CBEEE-3141-4D7E-B06D-23719414983B}">
      <dgm:prSet custT="1"/>
      <dgm:spPr/>
      <dgm:t>
        <a:bodyPr/>
        <a:lstStyle/>
        <a:p>
          <a:r>
            <a:rPr lang="en-US" sz="1400" b="0" i="0" dirty="0">
              <a:latin typeface="Arial Rounded MT Bold" panose="020F0704030504030204" pitchFamily="34" charset="0"/>
            </a:rPr>
            <a:t>In our quest for actionable business insights, we turn to the power of Python for dynamic data visualization and insightful analysis. Leveraging the robust capabilities of libraries like Pandas, Matplotlib, and Seaborn, we embark on a journey to extract valuable information from our sales dataset.</a:t>
          </a:r>
          <a:endParaRPr lang="en-IN" sz="1400" dirty="0">
            <a:latin typeface="Arial Rounded MT Bold" panose="020F0704030504030204" pitchFamily="34" charset="0"/>
          </a:endParaRPr>
        </a:p>
      </dgm:t>
    </dgm:pt>
    <dgm:pt modelId="{C4B810DC-3716-4C5A-96ED-6871E742764E}" type="parTrans" cxnId="{C8DA4579-193D-435B-A2CA-B9A7075898B5}">
      <dgm:prSet/>
      <dgm:spPr/>
      <dgm:t>
        <a:bodyPr/>
        <a:lstStyle/>
        <a:p>
          <a:endParaRPr lang="en-IN"/>
        </a:p>
      </dgm:t>
    </dgm:pt>
    <dgm:pt modelId="{C3619084-D87F-41F7-AFB9-A67C96CC1ED9}" type="sibTrans" cxnId="{C8DA4579-193D-435B-A2CA-B9A7075898B5}">
      <dgm:prSet/>
      <dgm:spPr/>
      <dgm:t>
        <a:bodyPr/>
        <a:lstStyle/>
        <a:p>
          <a:endParaRPr lang="en-IN"/>
        </a:p>
      </dgm:t>
    </dgm:pt>
    <dgm:pt modelId="{88F4C716-EBD2-49E6-8757-1ACC4A913F41}" type="pres">
      <dgm:prSet presAssocID="{4FC85438-6F58-4253-9F5C-7BFB8130AA2F}" presName="linear" presStyleCnt="0">
        <dgm:presLayoutVars>
          <dgm:animLvl val="lvl"/>
          <dgm:resizeHandles val="exact"/>
        </dgm:presLayoutVars>
      </dgm:prSet>
      <dgm:spPr/>
    </dgm:pt>
    <dgm:pt modelId="{FBB6B320-EBC0-450C-995C-0FAD9156B1CD}" type="pres">
      <dgm:prSet presAssocID="{C58CBEEE-3141-4D7E-B06D-23719414983B}" presName="parentText" presStyleLbl="node1" presStyleIdx="0" presStyleCnt="1" custScaleY="93032" custLinFactNeighborY="-1599">
        <dgm:presLayoutVars>
          <dgm:chMax val="0"/>
          <dgm:bulletEnabled val="1"/>
        </dgm:presLayoutVars>
      </dgm:prSet>
      <dgm:spPr/>
    </dgm:pt>
  </dgm:ptLst>
  <dgm:cxnLst>
    <dgm:cxn modelId="{D6C6CC3F-0EDC-4B08-856A-E2A47F5A1E4E}" type="presOf" srcId="{C58CBEEE-3141-4D7E-B06D-23719414983B}" destId="{FBB6B320-EBC0-450C-995C-0FAD9156B1CD}" srcOrd="0" destOrd="0" presId="urn:microsoft.com/office/officeart/2005/8/layout/vList2"/>
    <dgm:cxn modelId="{C8DA4579-193D-435B-A2CA-B9A7075898B5}" srcId="{4FC85438-6F58-4253-9F5C-7BFB8130AA2F}" destId="{C58CBEEE-3141-4D7E-B06D-23719414983B}" srcOrd="0" destOrd="0" parTransId="{C4B810DC-3716-4C5A-96ED-6871E742764E}" sibTransId="{C3619084-D87F-41F7-AFB9-A67C96CC1ED9}"/>
    <dgm:cxn modelId="{ABB9F595-1C4E-43BA-B7AE-CA4C777AFB7E}" type="presOf" srcId="{4FC85438-6F58-4253-9F5C-7BFB8130AA2F}" destId="{88F4C716-EBD2-49E6-8757-1ACC4A913F41}" srcOrd="0" destOrd="0" presId="urn:microsoft.com/office/officeart/2005/8/layout/vList2"/>
    <dgm:cxn modelId="{96DDF10E-033C-4A53-9A19-E9CB41970989}" type="presParOf" srcId="{88F4C716-EBD2-49E6-8757-1ACC4A913F41}" destId="{FBB6B320-EBC0-450C-995C-0FAD9156B1CD}"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FDB59EF3-7D54-46FB-9FB5-941E7FEED62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C8B0925D-41F5-448E-A4EF-D54AA39EE0C8}">
      <dgm:prSet/>
      <dgm:spPr/>
      <dgm:t>
        <a:bodyPr/>
        <a:lstStyle/>
        <a:p>
          <a:r>
            <a:rPr lang="en-US" b="1" i="0"/>
            <a:t>Key Steps:</a:t>
          </a:r>
          <a:endParaRPr lang="en-IN"/>
        </a:p>
      </dgm:t>
    </dgm:pt>
    <dgm:pt modelId="{F4DD1201-A169-40E2-9119-79F16C2C8EBD}" type="parTrans" cxnId="{1A85D264-991F-4C34-82D2-3C9DD4EBABDB}">
      <dgm:prSet/>
      <dgm:spPr/>
      <dgm:t>
        <a:bodyPr/>
        <a:lstStyle/>
        <a:p>
          <a:endParaRPr lang="en-IN"/>
        </a:p>
      </dgm:t>
    </dgm:pt>
    <dgm:pt modelId="{AF2CD769-C1AE-4305-BB4D-25B7582450A1}" type="sibTrans" cxnId="{1A85D264-991F-4C34-82D2-3C9DD4EBABDB}">
      <dgm:prSet/>
      <dgm:spPr/>
      <dgm:t>
        <a:bodyPr/>
        <a:lstStyle/>
        <a:p>
          <a:endParaRPr lang="en-IN"/>
        </a:p>
      </dgm:t>
    </dgm:pt>
    <dgm:pt modelId="{BFF50AD2-EEF6-4994-B1D7-7F8BA7754358}">
      <dgm:prSet/>
      <dgm:spPr/>
      <dgm:t>
        <a:bodyPr/>
        <a:lstStyle/>
        <a:p>
          <a:r>
            <a:rPr lang="en-US" b="1" i="0"/>
            <a:t>Data Loading:</a:t>
          </a:r>
          <a:endParaRPr lang="en-IN"/>
        </a:p>
      </dgm:t>
    </dgm:pt>
    <dgm:pt modelId="{3E0BFAAF-C22E-4AEE-BC30-27FC58F7AEC3}" type="parTrans" cxnId="{4168EE30-330F-42A0-950A-23BAC2F6C914}">
      <dgm:prSet/>
      <dgm:spPr/>
      <dgm:t>
        <a:bodyPr/>
        <a:lstStyle/>
        <a:p>
          <a:endParaRPr lang="en-IN"/>
        </a:p>
      </dgm:t>
    </dgm:pt>
    <dgm:pt modelId="{51E925AA-E70B-4A61-BD8B-8A4893CBAFD1}" type="sibTrans" cxnId="{4168EE30-330F-42A0-950A-23BAC2F6C914}">
      <dgm:prSet/>
      <dgm:spPr/>
      <dgm:t>
        <a:bodyPr/>
        <a:lstStyle/>
        <a:p>
          <a:endParaRPr lang="en-IN"/>
        </a:p>
      </dgm:t>
    </dgm:pt>
    <dgm:pt modelId="{62F2A386-EB06-4596-8702-1255857D94DE}">
      <dgm:prSet/>
      <dgm:spPr/>
      <dgm:t>
        <a:bodyPr/>
        <a:lstStyle/>
        <a:p>
          <a:r>
            <a:rPr lang="en-US" b="0" i="0"/>
            <a:t>Utilize Pandas to seamlessly load our sales dataset into a Python DataFrame.</a:t>
          </a:r>
          <a:endParaRPr lang="en-IN"/>
        </a:p>
      </dgm:t>
    </dgm:pt>
    <dgm:pt modelId="{A2219463-7E42-4115-AFBF-C2056A424C72}" type="parTrans" cxnId="{BFA049DD-4EDB-47D7-9A8A-FEFCC8A794FF}">
      <dgm:prSet/>
      <dgm:spPr/>
      <dgm:t>
        <a:bodyPr/>
        <a:lstStyle/>
        <a:p>
          <a:endParaRPr lang="en-IN"/>
        </a:p>
      </dgm:t>
    </dgm:pt>
    <dgm:pt modelId="{CBB5C76B-795B-4167-8EC5-1969572475AD}" type="sibTrans" cxnId="{BFA049DD-4EDB-47D7-9A8A-FEFCC8A794FF}">
      <dgm:prSet/>
      <dgm:spPr/>
      <dgm:t>
        <a:bodyPr/>
        <a:lstStyle/>
        <a:p>
          <a:endParaRPr lang="en-IN"/>
        </a:p>
      </dgm:t>
    </dgm:pt>
    <dgm:pt modelId="{F7189493-F7D5-4A74-9FCC-0A78E75F8475}">
      <dgm:prSet/>
      <dgm:spPr/>
      <dgm:t>
        <a:bodyPr/>
        <a:lstStyle/>
        <a:p>
          <a:r>
            <a:rPr lang="en-US" b="1" i="0"/>
            <a:t>Statistical Analysis:</a:t>
          </a:r>
          <a:endParaRPr lang="en-IN"/>
        </a:p>
      </dgm:t>
    </dgm:pt>
    <dgm:pt modelId="{6DCCF2F6-1F4D-450F-A360-2E8A9105C558}" type="parTrans" cxnId="{00FFCC28-7AF1-4B2D-94E1-E20E97A604B9}">
      <dgm:prSet/>
      <dgm:spPr/>
      <dgm:t>
        <a:bodyPr/>
        <a:lstStyle/>
        <a:p>
          <a:endParaRPr lang="en-IN"/>
        </a:p>
      </dgm:t>
    </dgm:pt>
    <dgm:pt modelId="{1BE5D0F2-83B3-4864-AD20-54A7B0ADB3F4}" type="sibTrans" cxnId="{00FFCC28-7AF1-4B2D-94E1-E20E97A604B9}">
      <dgm:prSet/>
      <dgm:spPr/>
      <dgm:t>
        <a:bodyPr/>
        <a:lstStyle/>
        <a:p>
          <a:endParaRPr lang="en-IN"/>
        </a:p>
      </dgm:t>
    </dgm:pt>
    <dgm:pt modelId="{AAF8FE0D-C40F-47F6-8920-4CE6188930C0}">
      <dgm:prSet/>
      <dgm:spPr/>
      <dgm:t>
        <a:bodyPr/>
        <a:lstStyle/>
        <a:p>
          <a:r>
            <a:rPr lang="en-US" b="0" i="0"/>
            <a:t>Uncover essential statistical measures to gain a comprehensive understanding of our business metrics.</a:t>
          </a:r>
          <a:endParaRPr lang="en-IN"/>
        </a:p>
      </dgm:t>
    </dgm:pt>
    <dgm:pt modelId="{43F66606-2A88-410B-B31B-3C554F2BCD28}" type="parTrans" cxnId="{C1864301-E62A-4259-945E-CAB1CBE88401}">
      <dgm:prSet/>
      <dgm:spPr/>
      <dgm:t>
        <a:bodyPr/>
        <a:lstStyle/>
        <a:p>
          <a:endParaRPr lang="en-IN"/>
        </a:p>
      </dgm:t>
    </dgm:pt>
    <dgm:pt modelId="{32BC2670-711B-40EC-9488-2F98E670A16E}" type="sibTrans" cxnId="{C1864301-E62A-4259-945E-CAB1CBE88401}">
      <dgm:prSet/>
      <dgm:spPr/>
      <dgm:t>
        <a:bodyPr/>
        <a:lstStyle/>
        <a:p>
          <a:endParaRPr lang="en-IN"/>
        </a:p>
      </dgm:t>
    </dgm:pt>
    <dgm:pt modelId="{80A4D388-395E-4A16-ABD7-84B79AE59F3B}">
      <dgm:prSet/>
      <dgm:spPr/>
      <dgm:t>
        <a:bodyPr/>
        <a:lstStyle/>
        <a:p>
          <a:r>
            <a:rPr lang="en-US" b="1" i="0"/>
            <a:t>Dynamic Visualization:</a:t>
          </a:r>
          <a:endParaRPr lang="en-IN"/>
        </a:p>
      </dgm:t>
    </dgm:pt>
    <dgm:pt modelId="{8B42435C-9182-4B24-9589-464F560C09B3}" type="parTrans" cxnId="{77DB0BEF-B28F-4B14-8BB1-0E30C431F7BE}">
      <dgm:prSet/>
      <dgm:spPr/>
      <dgm:t>
        <a:bodyPr/>
        <a:lstStyle/>
        <a:p>
          <a:endParaRPr lang="en-IN"/>
        </a:p>
      </dgm:t>
    </dgm:pt>
    <dgm:pt modelId="{A6622100-4F2E-47A9-B2CA-726F79166A40}" type="sibTrans" cxnId="{77DB0BEF-B28F-4B14-8BB1-0E30C431F7BE}">
      <dgm:prSet/>
      <dgm:spPr/>
      <dgm:t>
        <a:bodyPr/>
        <a:lstStyle/>
        <a:p>
          <a:endParaRPr lang="en-IN"/>
        </a:p>
      </dgm:t>
    </dgm:pt>
    <dgm:pt modelId="{CE4902B9-C682-45AD-83DF-128E9DF47A5F}">
      <dgm:prSet/>
      <dgm:spPr/>
      <dgm:t>
        <a:bodyPr/>
        <a:lstStyle/>
        <a:p>
          <a:r>
            <a:rPr lang="en-US" b="0" i="0"/>
            <a:t>Craft visually compelling representations of our findings with Matplotlib and Seaborn to communicate insights effectively.</a:t>
          </a:r>
          <a:endParaRPr lang="en-IN"/>
        </a:p>
      </dgm:t>
    </dgm:pt>
    <dgm:pt modelId="{F9AE4C7E-D36C-4053-BFBD-70ADE3E9BC7B}" type="parTrans" cxnId="{FF7586CE-5B52-4CF4-8C3E-C6C3A2017547}">
      <dgm:prSet/>
      <dgm:spPr/>
      <dgm:t>
        <a:bodyPr/>
        <a:lstStyle/>
        <a:p>
          <a:endParaRPr lang="en-IN"/>
        </a:p>
      </dgm:t>
    </dgm:pt>
    <dgm:pt modelId="{5BBD7065-BC66-4E38-8048-D9300FCF7D29}" type="sibTrans" cxnId="{FF7586CE-5B52-4CF4-8C3E-C6C3A2017547}">
      <dgm:prSet/>
      <dgm:spPr/>
      <dgm:t>
        <a:bodyPr/>
        <a:lstStyle/>
        <a:p>
          <a:endParaRPr lang="en-IN"/>
        </a:p>
      </dgm:t>
    </dgm:pt>
    <dgm:pt modelId="{8407E61C-93C9-48BD-B75E-91BF8FE43F4C}">
      <dgm:prSet/>
      <dgm:spPr/>
      <dgm:t>
        <a:bodyPr/>
        <a:lstStyle/>
        <a:p>
          <a:r>
            <a:rPr lang="en-US" b="1" i="0"/>
            <a:t>Actionable Insights Extraction:</a:t>
          </a:r>
          <a:endParaRPr lang="en-IN"/>
        </a:p>
      </dgm:t>
    </dgm:pt>
    <dgm:pt modelId="{234CBB17-F24A-49CD-90E0-09587185B161}" type="parTrans" cxnId="{F6635C04-4928-46DF-BADA-1A004F6C7119}">
      <dgm:prSet/>
      <dgm:spPr/>
      <dgm:t>
        <a:bodyPr/>
        <a:lstStyle/>
        <a:p>
          <a:endParaRPr lang="en-IN"/>
        </a:p>
      </dgm:t>
    </dgm:pt>
    <dgm:pt modelId="{6D74FC40-D4C5-4587-80F5-D532086A5901}" type="sibTrans" cxnId="{F6635C04-4928-46DF-BADA-1A004F6C7119}">
      <dgm:prSet/>
      <dgm:spPr/>
      <dgm:t>
        <a:bodyPr/>
        <a:lstStyle/>
        <a:p>
          <a:endParaRPr lang="en-IN"/>
        </a:p>
      </dgm:t>
    </dgm:pt>
    <dgm:pt modelId="{9EF000E5-8AE5-42F5-BAC2-33C185D711F2}">
      <dgm:prSet/>
      <dgm:spPr/>
      <dgm:t>
        <a:bodyPr/>
        <a:lstStyle/>
        <a:p>
          <a:r>
            <a:rPr lang="en-US" b="0" i="0"/>
            <a:t>Extract actionable insights that empower strategic decision-making for business growth</a:t>
          </a:r>
          <a:endParaRPr lang="en-IN"/>
        </a:p>
      </dgm:t>
    </dgm:pt>
    <dgm:pt modelId="{4E7CA426-17B5-4CB5-AE0D-B540A89CAE44}" type="parTrans" cxnId="{8BD6E292-E170-4090-A5A4-2EBB39F0A36C}">
      <dgm:prSet/>
      <dgm:spPr/>
      <dgm:t>
        <a:bodyPr/>
        <a:lstStyle/>
        <a:p>
          <a:endParaRPr lang="en-IN"/>
        </a:p>
      </dgm:t>
    </dgm:pt>
    <dgm:pt modelId="{5FDA8E45-8B3A-49D1-BA85-68FF316A2FA5}" type="sibTrans" cxnId="{8BD6E292-E170-4090-A5A4-2EBB39F0A36C}">
      <dgm:prSet/>
      <dgm:spPr/>
      <dgm:t>
        <a:bodyPr/>
        <a:lstStyle/>
        <a:p>
          <a:endParaRPr lang="en-IN"/>
        </a:p>
      </dgm:t>
    </dgm:pt>
    <dgm:pt modelId="{E842CB7B-27C1-47AD-A889-E59FBC8971CA}" type="pres">
      <dgm:prSet presAssocID="{FDB59EF3-7D54-46FB-9FB5-941E7FEED625}" presName="Name0" presStyleCnt="0">
        <dgm:presLayoutVars>
          <dgm:dir/>
          <dgm:animLvl val="lvl"/>
          <dgm:resizeHandles val="exact"/>
        </dgm:presLayoutVars>
      </dgm:prSet>
      <dgm:spPr/>
    </dgm:pt>
    <dgm:pt modelId="{77097B29-CC68-410B-9F54-0760EFF740E6}" type="pres">
      <dgm:prSet presAssocID="{C8B0925D-41F5-448E-A4EF-D54AA39EE0C8}" presName="linNode" presStyleCnt="0"/>
      <dgm:spPr/>
    </dgm:pt>
    <dgm:pt modelId="{F4354803-E598-4E18-9A05-092FEBE41070}" type="pres">
      <dgm:prSet presAssocID="{C8B0925D-41F5-448E-A4EF-D54AA39EE0C8}" presName="parentText" presStyleLbl="node1" presStyleIdx="0" presStyleCnt="5" custScaleX="277778">
        <dgm:presLayoutVars>
          <dgm:chMax val="1"/>
          <dgm:bulletEnabled val="1"/>
        </dgm:presLayoutVars>
      </dgm:prSet>
      <dgm:spPr/>
    </dgm:pt>
    <dgm:pt modelId="{AB87EA6B-DE9A-4DFD-AB11-3812434BDD20}" type="pres">
      <dgm:prSet presAssocID="{AF2CD769-C1AE-4305-BB4D-25B7582450A1}" presName="sp" presStyleCnt="0"/>
      <dgm:spPr/>
    </dgm:pt>
    <dgm:pt modelId="{71257F4F-7E5D-42EF-9DCB-BB085D947F14}" type="pres">
      <dgm:prSet presAssocID="{BFF50AD2-EEF6-4994-B1D7-7F8BA7754358}" presName="linNode" presStyleCnt="0"/>
      <dgm:spPr/>
    </dgm:pt>
    <dgm:pt modelId="{3771B08D-1B79-4302-87B8-61C4B25787EB}" type="pres">
      <dgm:prSet presAssocID="{BFF50AD2-EEF6-4994-B1D7-7F8BA7754358}" presName="parentText" presStyleLbl="node1" presStyleIdx="1" presStyleCnt="5">
        <dgm:presLayoutVars>
          <dgm:chMax val="1"/>
          <dgm:bulletEnabled val="1"/>
        </dgm:presLayoutVars>
      </dgm:prSet>
      <dgm:spPr/>
    </dgm:pt>
    <dgm:pt modelId="{29EC916E-EA56-4D1D-9611-1D2A71EF99B9}" type="pres">
      <dgm:prSet presAssocID="{BFF50AD2-EEF6-4994-B1D7-7F8BA7754358}" presName="descendantText" presStyleLbl="alignAccFollowNode1" presStyleIdx="0" presStyleCnt="4">
        <dgm:presLayoutVars>
          <dgm:bulletEnabled val="1"/>
        </dgm:presLayoutVars>
      </dgm:prSet>
      <dgm:spPr/>
    </dgm:pt>
    <dgm:pt modelId="{12454A3D-B2D7-4B5D-8AF9-A980709916D9}" type="pres">
      <dgm:prSet presAssocID="{51E925AA-E70B-4A61-BD8B-8A4893CBAFD1}" presName="sp" presStyleCnt="0"/>
      <dgm:spPr/>
    </dgm:pt>
    <dgm:pt modelId="{9A5DB1C9-1204-4868-BDC6-F00AFA8D907A}" type="pres">
      <dgm:prSet presAssocID="{F7189493-F7D5-4A74-9FCC-0A78E75F8475}" presName="linNode" presStyleCnt="0"/>
      <dgm:spPr/>
    </dgm:pt>
    <dgm:pt modelId="{8041D368-967C-4245-872D-565EC8AB9536}" type="pres">
      <dgm:prSet presAssocID="{F7189493-F7D5-4A74-9FCC-0A78E75F8475}" presName="parentText" presStyleLbl="node1" presStyleIdx="2" presStyleCnt="5">
        <dgm:presLayoutVars>
          <dgm:chMax val="1"/>
          <dgm:bulletEnabled val="1"/>
        </dgm:presLayoutVars>
      </dgm:prSet>
      <dgm:spPr/>
    </dgm:pt>
    <dgm:pt modelId="{4FE1355F-7F3B-4E53-89A3-33761CEACD14}" type="pres">
      <dgm:prSet presAssocID="{F7189493-F7D5-4A74-9FCC-0A78E75F8475}" presName="descendantText" presStyleLbl="alignAccFollowNode1" presStyleIdx="1" presStyleCnt="4">
        <dgm:presLayoutVars>
          <dgm:bulletEnabled val="1"/>
        </dgm:presLayoutVars>
      </dgm:prSet>
      <dgm:spPr/>
    </dgm:pt>
    <dgm:pt modelId="{99F20967-0D65-4138-A11A-10CFB04FA441}" type="pres">
      <dgm:prSet presAssocID="{1BE5D0F2-83B3-4864-AD20-54A7B0ADB3F4}" presName="sp" presStyleCnt="0"/>
      <dgm:spPr/>
    </dgm:pt>
    <dgm:pt modelId="{C66639D3-E3CA-46D7-B639-001FB21274C4}" type="pres">
      <dgm:prSet presAssocID="{80A4D388-395E-4A16-ABD7-84B79AE59F3B}" presName="linNode" presStyleCnt="0"/>
      <dgm:spPr/>
    </dgm:pt>
    <dgm:pt modelId="{2F588F40-76DC-4018-9F3B-89AFAB5B24EB}" type="pres">
      <dgm:prSet presAssocID="{80A4D388-395E-4A16-ABD7-84B79AE59F3B}" presName="parentText" presStyleLbl="node1" presStyleIdx="3" presStyleCnt="5">
        <dgm:presLayoutVars>
          <dgm:chMax val="1"/>
          <dgm:bulletEnabled val="1"/>
        </dgm:presLayoutVars>
      </dgm:prSet>
      <dgm:spPr/>
    </dgm:pt>
    <dgm:pt modelId="{846DD201-8549-4897-8C09-61D41E482D57}" type="pres">
      <dgm:prSet presAssocID="{80A4D388-395E-4A16-ABD7-84B79AE59F3B}" presName="descendantText" presStyleLbl="alignAccFollowNode1" presStyleIdx="2" presStyleCnt="4">
        <dgm:presLayoutVars>
          <dgm:bulletEnabled val="1"/>
        </dgm:presLayoutVars>
      </dgm:prSet>
      <dgm:spPr/>
    </dgm:pt>
    <dgm:pt modelId="{821B3F48-F59F-434D-AB9B-AB09B69159AD}" type="pres">
      <dgm:prSet presAssocID="{A6622100-4F2E-47A9-B2CA-726F79166A40}" presName="sp" presStyleCnt="0"/>
      <dgm:spPr/>
    </dgm:pt>
    <dgm:pt modelId="{3444684D-A49A-45E4-80F4-16021BEBF994}" type="pres">
      <dgm:prSet presAssocID="{8407E61C-93C9-48BD-B75E-91BF8FE43F4C}" presName="linNode" presStyleCnt="0"/>
      <dgm:spPr/>
    </dgm:pt>
    <dgm:pt modelId="{092E1AFC-60E7-4C24-9042-C13FFF2C4A34}" type="pres">
      <dgm:prSet presAssocID="{8407E61C-93C9-48BD-B75E-91BF8FE43F4C}" presName="parentText" presStyleLbl="node1" presStyleIdx="4" presStyleCnt="5">
        <dgm:presLayoutVars>
          <dgm:chMax val="1"/>
          <dgm:bulletEnabled val="1"/>
        </dgm:presLayoutVars>
      </dgm:prSet>
      <dgm:spPr/>
    </dgm:pt>
    <dgm:pt modelId="{C180B08D-EFD8-4F80-B8F5-A2025AD0FC83}" type="pres">
      <dgm:prSet presAssocID="{8407E61C-93C9-48BD-B75E-91BF8FE43F4C}" presName="descendantText" presStyleLbl="alignAccFollowNode1" presStyleIdx="3" presStyleCnt="4">
        <dgm:presLayoutVars>
          <dgm:bulletEnabled val="1"/>
        </dgm:presLayoutVars>
      </dgm:prSet>
      <dgm:spPr/>
    </dgm:pt>
  </dgm:ptLst>
  <dgm:cxnLst>
    <dgm:cxn modelId="{C1864301-E62A-4259-945E-CAB1CBE88401}" srcId="{F7189493-F7D5-4A74-9FCC-0A78E75F8475}" destId="{AAF8FE0D-C40F-47F6-8920-4CE6188930C0}" srcOrd="0" destOrd="0" parTransId="{43F66606-2A88-410B-B31B-3C554F2BCD28}" sibTransId="{32BC2670-711B-40EC-9488-2F98E670A16E}"/>
    <dgm:cxn modelId="{F6635C04-4928-46DF-BADA-1A004F6C7119}" srcId="{FDB59EF3-7D54-46FB-9FB5-941E7FEED625}" destId="{8407E61C-93C9-48BD-B75E-91BF8FE43F4C}" srcOrd="4" destOrd="0" parTransId="{234CBB17-F24A-49CD-90E0-09587185B161}" sibTransId="{6D74FC40-D4C5-4587-80F5-D532086A5901}"/>
    <dgm:cxn modelId="{5730C509-A392-4D9C-9F76-92B117CD07E8}" type="presOf" srcId="{AAF8FE0D-C40F-47F6-8920-4CE6188930C0}" destId="{4FE1355F-7F3B-4E53-89A3-33761CEACD14}" srcOrd="0" destOrd="0" presId="urn:microsoft.com/office/officeart/2005/8/layout/vList5"/>
    <dgm:cxn modelId="{81018C1F-511D-4A97-96EB-9AE18D72ADA8}" type="presOf" srcId="{BFF50AD2-EEF6-4994-B1D7-7F8BA7754358}" destId="{3771B08D-1B79-4302-87B8-61C4B25787EB}" srcOrd="0" destOrd="0" presId="urn:microsoft.com/office/officeart/2005/8/layout/vList5"/>
    <dgm:cxn modelId="{00FFCC28-7AF1-4B2D-94E1-E20E97A604B9}" srcId="{FDB59EF3-7D54-46FB-9FB5-941E7FEED625}" destId="{F7189493-F7D5-4A74-9FCC-0A78E75F8475}" srcOrd="2" destOrd="0" parTransId="{6DCCF2F6-1F4D-450F-A360-2E8A9105C558}" sibTransId="{1BE5D0F2-83B3-4864-AD20-54A7B0ADB3F4}"/>
    <dgm:cxn modelId="{4168EE30-330F-42A0-950A-23BAC2F6C914}" srcId="{FDB59EF3-7D54-46FB-9FB5-941E7FEED625}" destId="{BFF50AD2-EEF6-4994-B1D7-7F8BA7754358}" srcOrd="1" destOrd="0" parTransId="{3E0BFAAF-C22E-4AEE-BC30-27FC58F7AEC3}" sibTransId="{51E925AA-E70B-4A61-BD8B-8A4893CBAFD1}"/>
    <dgm:cxn modelId="{FED4AC31-3AB5-4228-AA61-86C3CEFDC8D6}" type="presOf" srcId="{C8B0925D-41F5-448E-A4EF-D54AA39EE0C8}" destId="{F4354803-E598-4E18-9A05-092FEBE41070}" srcOrd="0" destOrd="0" presId="urn:microsoft.com/office/officeart/2005/8/layout/vList5"/>
    <dgm:cxn modelId="{5DCCB03D-1258-4ABA-9E78-E5827097EBA8}" type="presOf" srcId="{62F2A386-EB06-4596-8702-1255857D94DE}" destId="{29EC916E-EA56-4D1D-9611-1D2A71EF99B9}" srcOrd="0" destOrd="0" presId="urn:microsoft.com/office/officeart/2005/8/layout/vList5"/>
    <dgm:cxn modelId="{1A85D264-991F-4C34-82D2-3C9DD4EBABDB}" srcId="{FDB59EF3-7D54-46FB-9FB5-941E7FEED625}" destId="{C8B0925D-41F5-448E-A4EF-D54AA39EE0C8}" srcOrd="0" destOrd="0" parTransId="{F4DD1201-A169-40E2-9119-79F16C2C8EBD}" sibTransId="{AF2CD769-C1AE-4305-BB4D-25B7582450A1}"/>
    <dgm:cxn modelId="{545A756F-AC90-426E-94D7-7E9941C5680F}" type="presOf" srcId="{80A4D388-395E-4A16-ABD7-84B79AE59F3B}" destId="{2F588F40-76DC-4018-9F3B-89AFAB5B24EB}" srcOrd="0" destOrd="0" presId="urn:microsoft.com/office/officeart/2005/8/layout/vList5"/>
    <dgm:cxn modelId="{51490271-8B01-4CCC-9337-C67C0E87D970}" type="presOf" srcId="{F7189493-F7D5-4A74-9FCC-0A78E75F8475}" destId="{8041D368-967C-4245-872D-565EC8AB9536}" srcOrd="0" destOrd="0" presId="urn:microsoft.com/office/officeart/2005/8/layout/vList5"/>
    <dgm:cxn modelId="{364E4F83-CD86-48AF-A1AE-ED5AEB4636D0}" type="presOf" srcId="{8407E61C-93C9-48BD-B75E-91BF8FE43F4C}" destId="{092E1AFC-60E7-4C24-9042-C13FFF2C4A34}" srcOrd="0" destOrd="0" presId="urn:microsoft.com/office/officeart/2005/8/layout/vList5"/>
    <dgm:cxn modelId="{8BD6E292-E170-4090-A5A4-2EBB39F0A36C}" srcId="{8407E61C-93C9-48BD-B75E-91BF8FE43F4C}" destId="{9EF000E5-8AE5-42F5-BAC2-33C185D711F2}" srcOrd="0" destOrd="0" parTransId="{4E7CA426-17B5-4CB5-AE0D-B540A89CAE44}" sibTransId="{5FDA8E45-8B3A-49D1-BA85-68FF316A2FA5}"/>
    <dgm:cxn modelId="{A15D6AAA-39DF-4AD0-9CEC-5A42F8D66157}" type="presOf" srcId="{CE4902B9-C682-45AD-83DF-128E9DF47A5F}" destId="{846DD201-8549-4897-8C09-61D41E482D57}" srcOrd="0" destOrd="0" presId="urn:microsoft.com/office/officeart/2005/8/layout/vList5"/>
    <dgm:cxn modelId="{FF7586CE-5B52-4CF4-8C3E-C6C3A2017547}" srcId="{80A4D388-395E-4A16-ABD7-84B79AE59F3B}" destId="{CE4902B9-C682-45AD-83DF-128E9DF47A5F}" srcOrd="0" destOrd="0" parTransId="{F9AE4C7E-D36C-4053-BFBD-70ADE3E9BC7B}" sibTransId="{5BBD7065-BC66-4E38-8048-D9300FCF7D29}"/>
    <dgm:cxn modelId="{BFA049DD-4EDB-47D7-9A8A-FEFCC8A794FF}" srcId="{BFF50AD2-EEF6-4994-B1D7-7F8BA7754358}" destId="{62F2A386-EB06-4596-8702-1255857D94DE}" srcOrd="0" destOrd="0" parTransId="{A2219463-7E42-4115-AFBF-C2056A424C72}" sibTransId="{CBB5C76B-795B-4167-8EC5-1969572475AD}"/>
    <dgm:cxn modelId="{45E700E7-1442-461D-817E-319741C4FF1A}" type="presOf" srcId="{FDB59EF3-7D54-46FB-9FB5-941E7FEED625}" destId="{E842CB7B-27C1-47AD-A889-E59FBC8971CA}" srcOrd="0" destOrd="0" presId="urn:microsoft.com/office/officeart/2005/8/layout/vList5"/>
    <dgm:cxn modelId="{77DB0BEF-B28F-4B14-8BB1-0E30C431F7BE}" srcId="{FDB59EF3-7D54-46FB-9FB5-941E7FEED625}" destId="{80A4D388-395E-4A16-ABD7-84B79AE59F3B}" srcOrd="3" destOrd="0" parTransId="{8B42435C-9182-4B24-9589-464F560C09B3}" sibTransId="{A6622100-4F2E-47A9-B2CA-726F79166A40}"/>
    <dgm:cxn modelId="{760D0DF1-249F-40D4-808A-D43CDC01200B}" type="presOf" srcId="{9EF000E5-8AE5-42F5-BAC2-33C185D711F2}" destId="{C180B08D-EFD8-4F80-B8F5-A2025AD0FC83}" srcOrd="0" destOrd="0" presId="urn:microsoft.com/office/officeart/2005/8/layout/vList5"/>
    <dgm:cxn modelId="{6EDDCCF4-3FA4-42B0-9675-CEA144622694}" type="presParOf" srcId="{E842CB7B-27C1-47AD-A889-E59FBC8971CA}" destId="{77097B29-CC68-410B-9F54-0760EFF740E6}" srcOrd="0" destOrd="0" presId="urn:microsoft.com/office/officeart/2005/8/layout/vList5"/>
    <dgm:cxn modelId="{047DD9FB-64F3-49B1-B22C-C84B53B8FB0B}" type="presParOf" srcId="{77097B29-CC68-410B-9F54-0760EFF740E6}" destId="{F4354803-E598-4E18-9A05-092FEBE41070}" srcOrd="0" destOrd="0" presId="urn:microsoft.com/office/officeart/2005/8/layout/vList5"/>
    <dgm:cxn modelId="{7B7D5F48-18A7-432F-B9E7-0EFE3F133C4B}" type="presParOf" srcId="{E842CB7B-27C1-47AD-A889-E59FBC8971CA}" destId="{AB87EA6B-DE9A-4DFD-AB11-3812434BDD20}" srcOrd="1" destOrd="0" presId="urn:microsoft.com/office/officeart/2005/8/layout/vList5"/>
    <dgm:cxn modelId="{5A97D6C1-AF72-4BD2-BEAB-8C7DE44762B2}" type="presParOf" srcId="{E842CB7B-27C1-47AD-A889-E59FBC8971CA}" destId="{71257F4F-7E5D-42EF-9DCB-BB085D947F14}" srcOrd="2" destOrd="0" presId="urn:microsoft.com/office/officeart/2005/8/layout/vList5"/>
    <dgm:cxn modelId="{C7630295-A1BA-40C6-9C98-3B018FD61271}" type="presParOf" srcId="{71257F4F-7E5D-42EF-9DCB-BB085D947F14}" destId="{3771B08D-1B79-4302-87B8-61C4B25787EB}" srcOrd="0" destOrd="0" presId="urn:microsoft.com/office/officeart/2005/8/layout/vList5"/>
    <dgm:cxn modelId="{5453B3D5-C0DC-474E-9B4F-173353153878}" type="presParOf" srcId="{71257F4F-7E5D-42EF-9DCB-BB085D947F14}" destId="{29EC916E-EA56-4D1D-9611-1D2A71EF99B9}" srcOrd="1" destOrd="0" presId="urn:microsoft.com/office/officeart/2005/8/layout/vList5"/>
    <dgm:cxn modelId="{E2B2E7F6-0FD5-4A2D-BCB2-39A14431A8EE}" type="presParOf" srcId="{E842CB7B-27C1-47AD-A889-E59FBC8971CA}" destId="{12454A3D-B2D7-4B5D-8AF9-A980709916D9}" srcOrd="3" destOrd="0" presId="urn:microsoft.com/office/officeart/2005/8/layout/vList5"/>
    <dgm:cxn modelId="{7F8EE075-2619-44AC-832F-80DCE2F68042}" type="presParOf" srcId="{E842CB7B-27C1-47AD-A889-E59FBC8971CA}" destId="{9A5DB1C9-1204-4868-BDC6-F00AFA8D907A}" srcOrd="4" destOrd="0" presId="urn:microsoft.com/office/officeart/2005/8/layout/vList5"/>
    <dgm:cxn modelId="{34D4B5E3-9EA1-40A1-8B2D-D3A9FDF247C4}" type="presParOf" srcId="{9A5DB1C9-1204-4868-BDC6-F00AFA8D907A}" destId="{8041D368-967C-4245-872D-565EC8AB9536}" srcOrd="0" destOrd="0" presId="urn:microsoft.com/office/officeart/2005/8/layout/vList5"/>
    <dgm:cxn modelId="{25379DE7-DBAC-4A9D-A619-211522B56303}" type="presParOf" srcId="{9A5DB1C9-1204-4868-BDC6-F00AFA8D907A}" destId="{4FE1355F-7F3B-4E53-89A3-33761CEACD14}" srcOrd="1" destOrd="0" presId="urn:microsoft.com/office/officeart/2005/8/layout/vList5"/>
    <dgm:cxn modelId="{E9A93927-5FBD-4300-A4DF-0815DE1DD8CF}" type="presParOf" srcId="{E842CB7B-27C1-47AD-A889-E59FBC8971CA}" destId="{99F20967-0D65-4138-A11A-10CFB04FA441}" srcOrd="5" destOrd="0" presId="urn:microsoft.com/office/officeart/2005/8/layout/vList5"/>
    <dgm:cxn modelId="{D387BE9A-55EB-470A-A0C1-A132462B0BD3}" type="presParOf" srcId="{E842CB7B-27C1-47AD-A889-E59FBC8971CA}" destId="{C66639D3-E3CA-46D7-B639-001FB21274C4}" srcOrd="6" destOrd="0" presId="urn:microsoft.com/office/officeart/2005/8/layout/vList5"/>
    <dgm:cxn modelId="{DE6D9027-41BF-4863-AD00-8371980439BE}" type="presParOf" srcId="{C66639D3-E3CA-46D7-B639-001FB21274C4}" destId="{2F588F40-76DC-4018-9F3B-89AFAB5B24EB}" srcOrd="0" destOrd="0" presId="urn:microsoft.com/office/officeart/2005/8/layout/vList5"/>
    <dgm:cxn modelId="{45EB8DC9-6812-4771-BCCE-A63A2F9B349F}" type="presParOf" srcId="{C66639D3-E3CA-46D7-B639-001FB21274C4}" destId="{846DD201-8549-4897-8C09-61D41E482D57}" srcOrd="1" destOrd="0" presId="urn:microsoft.com/office/officeart/2005/8/layout/vList5"/>
    <dgm:cxn modelId="{5A2A5F17-9037-4EE3-99EB-DEF5E35AEA95}" type="presParOf" srcId="{E842CB7B-27C1-47AD-A889-E59FBC8971CA}" destId="{821B3F48-F59F-434D-AB9B-AB09B69159AD}" srcOrd="7" destOrd="0" presId="urn:microsoft.com/office/officeart/2005/8/layout/vList5"/>
    <dgm:cxn modelId="{9A44772D-7909-42B8-9FFB-B53ECCAD69BD}" type="presParOf" srcId="{E842CB7B-27C1-47AD-A889-E59FBC8971CA}" destId="{3444684D-A49A-45E4-80F4-16021BEBF994}" srcOrd="8" destOrd="0" presId="urn:microsoft.com/office/officeart/2005/8/layout/vList5"/>
    <dgm:cxn modelId="{A2730110-FEDC-46A5-BFBD-2FCFF3348D02}" type="presParOf" srcId="{3444684D-A49A-45E4-80F4-16021BEBF994}" destId="{092E1AFC-60E7-4C24-9042-C13FFF2C4A34}" srcOrd="0" destOrd="0" presId="urn:microsoft.com/office/officeart/2005/8/layout/vList5"/>
    <dgm:cxn modelId="{366ADBE1-CCDE-40B4-BB7B-C0D8B30B5AE2}" type="presParOf" srcId="{3444684D-A49A-45E4-80F4-16021BEBF994}" destId="{C180B08D-EFD8-4F80-B8F5-A2025AD0FC83}" srcOrd="1"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A1E3936-0382-4841-B865-2ED4891EA102}" type="doc">
      <dgm:prSet loTypeId="urn:microsoft.com/office/officeart/2005/8/layout/target3" loCatId="relationship" qsTypeId="urn:microsoft.com/office/officeart/2005/8/quickstyle/3d1" qsCatId="3D" csTypeId="urn:microsoft.com/office/officeart/2005/8/colors/accent1_2" csCatId="accent1"/>
      <dgm:spPr/>
      <dgm:t>
        <a:bodyPr/>
        <a:lstStyle/>
        <a:p>
          <a:endParaRPr lang="en-IN"/>
        </a:p>
      </dgm:t>
    </dgm:pt>
    <dgm:pt modelId="{B926BC2B-8D68-4672-A133-400569597C2D}">
      <dgm:prSet custT="1"/>
      <dgm:spPr/>
      <dgm:t>
        <a:bodyPr/>
        <a:lstStyle/>
        <a:p>
          <a:r>
            <a:rPr lang="en-US" sz="1600" b="0" i="0" dirty="0">
              <a:latin typeface="Arial Rounded MT Bold" panose="020F0704030504030204" pitchFamily="34" charset="0"/>
            </a:rPr>
            <a:t>Data Loading into Python: Leveraging Pandas for Manipulation and Visualization</a:t>
          </a:r>
          <a:endParaRPr lang="en-IN" sz="1600" i="0" dirty="0">
            <a:latin typeface="Arial Rounded MT Bold" panose="020F0704030504030204" pitchFamily="34" charset="0"/>
          </a:endParaRPr>
        </a:p>
      </dgm:t>
    </dgm:pt>
    <dgm:pt modelId="{91020074-95F0-4C8C-AE79-098DFA5AD0AD}" type="parTrans" cxnId="{ED1F3FBC-88B1-4343-AFBE-6BC925F76017}">
      <dgm:prSet/>
      <dgm:spPr/>
      <dgm:t>
        <a:bodyPr/>
        <a:lstStyle/>
        <a:p>
          <a:endParaRPr lang="en-IN"/>
        </a:p>
      </dgm:t>
    </dgm:pt>
    <dgm:pt modelId="{67EBDF43-0C63-4609-99F6-D30EF5005587}" type="sibTrans" cxnId="{ED1F3FBC-88B1-4343-AFBE-6BC925F76017}">
      <dgm:prSet/>
      <dgm:spPr/>
      <dgm:t>
        <a:bodyPr/>
        <a:lstStyle/>
        <a:p>
          <a:endParaRPr lang="en-IN"/>
        </a:p>
      </dgm:t>
    </dgm:pt>
    <dgm:pt modelId="{5B86EC78-3087-40E5-ADA5-0CA1ED69D747}" type="pres">
      <dgm:prSet presAssocID="{7A1E3936-0382-4841-B865-2ED4891EA102}" presName="Name0" presStyleCnt="0">
        <dgm:presLayoutVars>
          <dgm:chMax val="7"/>
          <dgm:dir/>
          <dgm:animLvl val="lvl"/>
          <dgm:resizeHandles val="exact"/>
        </dgm:presLayoutVars>
      </dgm:prSet>
      <dgm:spPr/>
    </dgm:pt>
    <dgm:pt modelId="{CFDF6CE0-3E03-4411-B10A-57606792B840}" type="pres">
      <dgm:prSet presAssocID="{B926BC2B-8D68-4672-A133-400569597C2D}" presName="circle1" presStyleLbl="node1" presStyleIdx="0" presStyleCnt="1"/>
      <dgm:spPr/>
    </dgm:pt>
    <dgm:pt modelId="{5ED4551D-519E-4801-8FA5-21B5102449E1}" type="pres">
      <dgm:prSet presAssocID="{B926BC2B-8D68-4672-A133-400569597C2D}" presName="space" presStyleCnt="0"/>
      <dgm:spPr/>
    </dgm:pt>
    <dgm:pt modelId="{E27CFFC1-B8CD-4218-BDF4-E8258B52A31A}" type="pres">
      <dgm:prSet presAssocID="{B926BC2B-8D68-4672-A133-400569597C2D}" presName="rect1" presStyleLbl="alignAcc1" presStyleIdx="0" presStyleCnt="1"/>
      <dgm:spPr/>
    </dgm:pt>
    <dgm:pt modelId="{77634E65-0373-4629-940E-47DD00972EDF}" type="pres">
      <dgm:prSet presAssocID="{B926BC2B-8D68-4672-A133-400569597C2D}" presName="rect1ParTxNoCh" presStyleLbl="alignAcc1" presStyleIdx="0" presStyleCnt="1">
        <dgm:presLayoutVars>
          <dgm:chMax val="1"/>
          <dgm:bulletEnabled val="1"/>
        </dgm:presLayoutVars>
      </dgm:prSet>
      <dgm:spPr/>
    </dgm:pt>
  </dgm:ptLst>
  <dgm:cxnLst>
    <dgm:cxn modelId="{886E1C0B-1D21-476A-8ED8-3C7BD2AC4E27}" type="presOf" srcId="{7A1E3936-0382-4841-B865-2ED4891EA102}" destId="{5B86EC78-3087-40E5-ADA5-0CA1ED69D747}" srcOrd="0" destOrd="0" presId="urn:microsoft.com/office/officeart/2005/8/layout/target3"/>
    <dgm:cxn modelId="{09DE216D-F281-4EE7-925D-4EBEBB5954AB}" type="presOf" srcId="{B926BC2B-8D68-4672-A133-400569597C2D}" destId="{E27CFFC1-B8CD-4218-BDF4-E8258B52A31A}" srcOrd="0" destOrd="0" presId="urn:microsoft.com/office/officeart/2005/8/layout/target3"/>
    <dgm:cxn modelId="{055FED71-84E9-4AE9-950C-9E23EB9FB35A}" type="presOf" srcId="{B926BC2B-8D68-4672-A133-400569597C2D}" destId="{77634E65-0373-4629-940E-47DD00972EDF}" srcOrd="1" destOrd="0" presId="urn:microsoft.com/office/officeart/2005/8/layout/target3"/>
    <dgm:cxn modelId="{ED1F3FBC-88B1-4343-AFBE-6BC925F76017}" srcId="{7A1E3936-0382-4841-B865-2ED4891EA102}" destId="{B926BC2B-8D68-4672-A133-400569597C2D}" srcOrd="0" destOrd="0" parTransId="{91020074-95F0-4C8C-AE79-098DFA5AD0AD}" sibTransId="{67EBDF43-0C63-4609-99F6-D30EF5005587}"/>
    <dgm:cxn modelId="{7CCB09FE-B281-4369-9859-4405E9029A57}" type="presParOf" srcId="{5B86EC78-3087-40E5-ADA5-0CA1ED69D747}" destId="{CFDF6CE0-3E03-4411-B10A-57606792B840}" srcOrd="0" destOrd="0" presId="urn:microsoft.com/office/officeart/2005/8/layout/target3"/>
    <dgm:cxn modelId="{C9642F60-1F85-4886-A335-6C3838A2F056}" type="presParOf" srcId="{5B86EC78-3087-40E5-ADA5-0CA1ED69D747}" destId="{5ED4551D-519E-4801-8FA5-21B5102449E1}" srcOrd="1" destOrd="0" presId="urn:microsoft.com/office/officeart/2005/8/layout/target3"/>
    <dgm:cxn modelId="{B3490941-ADBA-4686-8598-6F2B2F1B7575}" type="presParOf" srcId="{5B86EC78-3087-40E5-ADA5-0CA1ED69D747}" destId="{E27CFFC1-B8CD-4218-BDF4-E8258B52A31A}" srcOrd="2" destOrd="0" presId="urn:microsoft.com/office/officeart/2005/8/layout/target3"/>
    <dgm:cxn modelId="{0DE72EF0-0210-4E47-83E2-64EAE93CB81E}" type="presParOf" srcId="{5B86EC78-3087-40E5-ADA5-0CA1ED69D747}" destId="{77634E65-0373-4629-940E-47DD00972EDF}"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E1A4BD-6013-421A-A734-1546EDE70B44}"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981DA349-A858-48CD-B890-D6B0B428206C}">
      <dgm:prSet phldrT="[Text]"/>
      <dgm:spPr/>
      <dgm:t>
        <a:bodyPr/>
        <a:lstStyle/>
        <a:p>
          <a:r>
            <a:rPr lang="en-US" dirty="0">
              <a:latin typeface="Berlin Sans FB" panose="020E0602020502020306" pitchFamily="34" charset="0"/>
            </a:rPr>
            <a:t>Sales Database</a:t>
          </a:r>
          <a:r>
            <a:rPr lang="en-US" dirty="0"/>
            <a:t> </a:t>
          </a:r>
          <a:endParaRPr lang="en-IN" dirty="0"/>
        </a:p>
      </dgm:t>
    </dgm:pt>
    <dgm:pt modelId="{D7B66738-A125-4ABE-AA45-A542B2B7C392}" type="parTrans" cxnId="{05C53CD2-A08E-4687-A449-6CB155330FF4}">
      <dgm:prSet/>
      <dgm:spPr/>
      <dgm:t>
        <a:bodyPr/>
        <a:lstStyle/>
        <a:p>
          <a:endParaRPr lang="en-IN"/>
        </a:p>
      </dgm:t>
    </dgm:pt>
    <dgm:pt modelId="{CBA40D05-39C1-443C-90D3-363C269F5B03}" type="sibTrans" cxnId="{05C53CD2-A08E-4687-A449-6CB155330FF4}">
      <dgm:prSet/>
      <dgm:spPr/>
      <dgm:t>
        <a:bodyPr/>
        <a:lstStyle/>
        <a:p>
          <a:endParaRPr lang="en-IN"/>
        </a:p>
      </dgm:t>
    </dgm:pt>
    <dgm:pt modelId="{CCA6FA78-98B9-4EAE-9AA8-524F8CFEAEFF}">
      <dgm:prSet phldrT="[Text]"/>
      <dgm:spPr/>
      <dgm:t>
        <a:bodyPr/>
        <a:lstStyle/>
        <a:p>
          <a:r>
            <a:rPr lang="en-US" dirty="0">
              <a:latin typeface="Berlin Sans FB" panose="020E0602020502020306" pitchFamily="34" charset="0"/>
            </a:rPr>
            <a:t>Internal Data base</a:t>
          </a:r>
          <a:endParaRPr lang="en-IN" dirty="0">
            <a:latin typeface="Berlin Sans FB" panose="020E0602020502020306" pitchFamily="34" charset="0"/>
          </a:endParaRPr>
        </a:p>
      </dgm:t>
    </dgm:pt>
    <dgm:pt modelId="{3A4DDDD2-6D28-4E75-AC95-2EF1C32EDD4B}" type="parTrans" cxnId="{B5E33006-4566-4252-B073-564CC7F73EBD}">
      <dgm:prSet/>
      <dgm:spPr/>
      <dgm:t>
        <a:bodyPr/>
        <a:lstStyle/>
        <a:p>
          <a:endParaRPr lang="en-IN"/>
        </a:p>
      </dgm:t>
    </dgm:pt>
    <dgm:pt modelId="{F84843A2-EEBC-4877-8B16-B5FB9097D508}" type="sibTrans" cxnId="{B5E33006-4566-4252-B073-564CC7F73EBD}">
      <dgm:prSet/>
      <dgm:spPr/>
      <dgm:t>
        <a:bodyPr/>
        <a:lstStyle/>
        <a:p>
          <a:endParaRPr lang="en-IN"/>
        </a:p>
      </dgm:t>
    </dgm:pt>
    <dgm:pt modelId="{9E1D43CE-DF5D-43EE-9B49-CA1E7F1D25BF}">
      <dgm:prSet phldrT="[Text]"/>
      <dgm:spPr/>
      <dgm:t>
        <a:bodyPr/>
        <a:lstStyle/>
        <a:p>
          <a:r>
            <a:rPr lang="en-US" dirty="0">
              <a:latin typeface="Berlin Sans FB" panose="020E0602020502020306" pitchFamily="34" charset="0"/>
            </a:rPr>
            <a:t>Customer Database</a:t>
          </a:r>
          <a:endParaRPr lang="en-IN" dirty="0">
            <a:latin typeface="Berlin Sans FB" panose="020E0602020502020306" pitchFamily="34" charset="0"/>
          </a:endParaRPr>
        </a:p>
      </dgm:t>
    </dgm:pt>
    <dgm:pt modelId="{720711DA-9EC9-44CA-AD4E-43C33A61FFBA}" type="parTrans" cxnId="{87F1BE02-6E69-4951-BC64-A97BF757CFEC}">
      <dgm:prSet/>
      <dgm:spPr/>
      <dgm:t>
        <a:bodyPr/>
        <a:lstStyle/>
        <a:p>
          <a:endParaRPr lang="en-IN"/>
        </a:p>
      </dgm:t>
    </dgm:pt>
    <dgm:pt modelId="{A4E7A1A9-24D4-4762-9F82-87F7B7BAEFEA}" type="sibTrans" cxnId="{87F1BE02-6E69-4951-BC64-A97BF757CFEC}">
      <dgm:prSet/>
      <dgm:spPr/>
      <dgm:t>
        <a:bodyPr/>
        <a:lstStyle/>
        <a:p>
          <a:endParaRPr lang="en-IN"/>
        </a:p>
      </dgm:t>
    </dgm:pt>
    <dgm:pt modelId="{5F9B680F-B6A5-4255-821A-FF75F5BCD5AF}">
      <dgm:prSet phldrT="[Text]"/>
      <dgm:spPr/>
      <dgm:t>
        <a:bodyPr/>
        <a:lstStyle/>
        <a:p>
          <a:r>
            <a:rPr lang="en-US" dirty="0">
              <a:latin typeface="Berlin Sans FB" panose="020E0602020502020306" pitchFamily="34" charset="0"/>
            </a:rPr>
            <a:t>Product Database</a:t>
          </a:r>
          <a:endParaRPr lang="en-IN" dirty="0">
            <a:latin typeface="Berlin Sans FB" panose="020E0602020502020306" pitchFamily="34" charset="0"/>
          </a:endParaRPr>
        </a:p>
      </dgm:t>
    </dgm:pt>
    <dgm:pt modelId="{BEDBE320-3E6D-4362-882B-938462559356}" type="parTrans" cxnId="{DA9CD2EB-C535-4140-8D17-CD1F360A276B}">
      <dgm:prSet/>
      <dgm:spPr/>
      <dgm:t>
        <a:bodyPr/>
        <a:lstStyle/>
        <a:p>
          <a:endParaRPr lang="en-IN"/>
        </a:p>
      </dgm:t>
    </dgm:pt>
    <dgm:pt modelId="{72F72D57-EDB5-4B8D-892F-6D23694EA31C}" type="sibTrans" cxnId="{DA9CD2EB-C535-4140-8D17-CD1F360A276B}">
      <dgm:prSet/>
      <dgm:spPr/>
      <dgm:t>
        <a:bodyPr/>
        <a:lstStyle/>
        <a:p>
          <a:endParaRPr lang="en-IN"/>
        </a:p>
      </dgm:t>
    </dgm:pt>
    <dgm:pt modelId="{DF3D1191-8CB3-46FE-B122-947331867E3D}" type="pres">
      <dgm:prSet presAssocID="{CAE1A4BD-6013-421A-A734-1546EDE70B44}" presName="Name0" presStyleCnt="0">
        <dgm:presLayoutVars>
          <dgm:chMax val="7"/>
          <dgm:chPref val="7"/>
          <dgm:dir/>
        </dgm:presLayoutVars>
      </dgm:prSet>
      <dgm:spPr/>
    </dgm:pt>
    <dgm:pt modelId="{03D58C96-7756-4500-9912-AC8EF4F5846B}" type="pres">
      <dgm:prSet presAssocID="{CAE1A4BD-6013-421A-A734-1546EDE70B44}" presName="Name1" presStyleCnt="0"/>
      <dgm:spPr/>
    </dgm:pt>
    <dgm:pt modelId="{E9409B7B-608C-450D-8A72-AC6873E8FD93}" type="pres">
      <dgm:prSet presAssocID="{CAE1A4BD-6013-421A-A734-1546EDE70B44}" presName="cycle" presStyleCnt="0"/>
      <dgm:spPr/>
    </dgm:pt>
    <dgm:pt modelId="{7C3E1639-A1E8-43D3-B663-A72A71389228}" type="pres">
      <dgm:prSet presAssocID="{CAE1A4BD-6013-421A-A734-1546EDE70B44}" presName="srcNode" presStyleLbl="node1" presStyleIdx="0" presStyleCnt="4"/>
      <dgm:spPr/>
    </dgm:pt>
    <dgm:pt modelId="{A8CCE7CB-0B90-405D-A494-7E2E476E5210}" type="pres">
      <dgm:prSet presAssocID="{CAE1A4BD-6013-421A-A734-1546EDE70B44}" presName="conn" presStyleLbl="parChTrans1D2" presStyleIdx="0" presStyleCnt="1"/>
      <dgm:spPr/>
    </dgm:pt>
    <dgm:pt modelId="{7D8C6A33-2980-4C55-AB8A-0739CEF02D61}" type="pres">
      <dgm:prSet presAssocID="{CAE1A4BD-6013-421A-A734-1546EDE70B44}" presName="extraNode" presStyleLbl="node1" presStyleIdx="0" presStyleCnt="4"/>
      <dgm:spPr/>
    </dgm:pt>
    <dgm:pt modelId="{B3B58054-042D-41DD-902C-70C8AB6A5417}" type="pres">
      <dgm:prSet presAssocID="{CAE1A4BD-6013-421A-A734-1546EDE70B44}" presName="dstNode" presStyleLbl="node1" presStyleIdx="0" presStyleCnt="4"/>
      <dgm:spPr/>
    </dgm:pt>
    <dgm:pt modelId="{024103E3-C45C-4B56-A569-6B5804D2A5F0}" type="pres">
      <dgm:prSet presAssocID="{981DA349-A858-48CD-B890-D6B0B428206C}" presName="text_1" presStyleLbl="node1" presStyleIdx="0" presStyleCnt="4">
        <dgm:presLayoutVars>
          <dgm:bulletEnabled val="1"/>
        </dgm:presLayoutVars>
      </dgm:prSet>
      <dgm:spPr/>
    </dgm:pt>
    <dgm:pt modelId="{3C210809-5E04-40E1-B8C7-E04D1DC2817E}" type="pres">
      <dgm:prSet presAssocID="{981DA349-A858-48CD-B890-D6B0B428206C}" presName="accent_1" presStyleCnt="0"/>
      <dgm:spPr/>
    </dgm:pt>
    <dgm:pt modelId="{68976D39-4AD4-4FF7-89FA-245AA529C0F3}" type="pres">
      <dgm:prSet presAssocID="{981DA349-A858-48CD-B890-D6B0B428206C}" presName="accentRepeatNode" presStyleLbl="solidFgAcc1" presStyleIdx="0" presStyleCnt="4"/>
      <dgm:spPr/>
    </dgm:pt>
    <dgm:pt modelId="{1C1A545C-6CD9-4DB6-A93F-92CD43504626}" type="pres">
      <dgm:prSet presAssocID="{CCA6FA78-98B9-4EAE-9AA8-524F8CFEAEFF}" presName="text_2" presStyleLbl="node1" presStyleIdx="1" presStyleCnt="4">
        <dgm:presLayoutVars>
          <dgm:bulletEnabled val="1"/>
        </dgm:presLayoutVars>
      </dgm:prSet>
      <dgm:spPr/>
    </dgm:pt>
    <dgm:pt modelId="{244EC6AC-D865-4936-9A98-8115D3A5997B}" type="pres">
      <dgm:prSet presAssocID="{CCA6FA78-98B9-4EAE-9AA8-524F8CFEAEFF}" presName="accent_2" presStyleCnt="0"/>
      <dgm:spPr/>
    </dgm:pt>
    <dgm:pt modelId="{0483607A-46C6-485B-8627-53DF42AF8384}" type="pres">
      <dgm:prSet presAssocID="{CCA6FA78-98B9-4EAE-9AA8-524F8CFEAEFF}" presName="accentRepeatNode" presStyleLbl="solidFgAcc1" presStyleIdx="1" presStyleCnt="4"/>
      <dgm:spPr/>
    </dgm:pt>
    <dgm:pt modelId="{A23C3C62-3868-44CB-B151-DF61721B3BE1}" type="pres">
      <dgm:prSet presAssocID="{9E1D43CE-DF5D-43EE-9B49-CA1E7F1D25BF}" presName="text_3" presStyleLbl="node1" presStyleIdx="2" presStyleCnt="4">
        <dgm:presLayoutVars>
          <dgm:bulletEnabled val="1"/>
        </dgm:presLayoutVars>
      </dgm:prSet>
      <dgm:spPr/>
    </dgm:pt>
    <dgm:pt modelId="{6A14F75D-C6A0-4DEB-8EE5-657BB5D39772}" type="pres">
      <dgm:prSet presAssocID="{9E1D43CE-DF5D-43EE-9B49-CA1E7F1D25BF}" presName="accent_3" presStyleCnt="0"/>
      <dgm:spPr/>
    </dgm:pt>
    <dgm:pt modelId="{BBF875E7-D865-448A-9C29-48B3FE118551}" type="pres">
      <dgm:prSet presAssocID="{9E1D43CE-DF5D-43EE-9B49-CA1E7F1D25BF}" presName="accentRepeatNode" presStyleLbl="solidFgAcc1" presStyleIdx="2" presStyleCnt="4"/>
      <dgm:spPr/>
    </dgm:pt>
    <dgm:pt modelId="{64CD0A9A-7860-4874-A1E6-2556E1ABE849}" type="pres">
      <dgm:prSet presAssocID="{5F9B680F-B6A5-4255-821A-FF75F5BCD5AF}" presName="text_4" presStyleLbl="node1" presStyleIdx="3" presStyleCnt="4">
        <dgm:presLayoutVars>
          <dgm:bulletEnabled val="1"/>
        </dgm:presLayoutVars>
      </dgm:prSet>
      <dgm:spPr/>
    </dgm:pt>
    <dgm:pt modelId="{AE9BD4FB-5A50-4C6E-95E6-14EEB845B05F}" type="pres">
      <dgm:prSet presAssocID="{5F9B680F-B6A5-4255-821A-FF75F5BCD5AF}" presName="accent_4" presStyleCnt="0"/>
      <dgm:spPr/>
    </dgm:pt>
    <dgm:pt modelId="{4F8995C9-E249-4465-B479-C46E7ADA7617}" type="pres">
      <dgm:prSet presAssocID="{5F9B680F-B6A5-4255-821A-FF75F5BCD5AF}" presName="accentRepeatNode" presStyleLbl="solidFgAcc1" presStyleIdx="3" presStyleCnt="4"/>
      <dgm:spPr/>
    </dgm:pt>
  </dgm:ptLst>
  <dgm:cxnLst>
    <dgm:cxn modelId="{87F1BE02-6E69-4951-BC64-A97BF757CFEC}" srcId="{CAE1A4BD-6013-421A-A734-1546EDE70B44}" destId="{9E1D43CE-DF5D-43EE-9B49-CA1E7F1D25BF}" srcOrd="2" destOrd="0" parTransId="{720711DA-9EC9-44CA-AD4E-43C33A61FFBA}" sibTransId="{A4E7A1A9-24D4-4762-9F82-87F7B7BAEFEA}"/>
    <dgm:cxn modelId="{B5E33006-4566-4252-B073-564CC7F73EBD}" srcId="{CAE1A4BD-6013-421A-A734-1546EDE70B44}" destId="{CCA6FA78-98B9-4EAE-9AA8-524F8CFEAEFF}" srcOrd="1" destOrd="0" parTransId="{3A4DDDD2-6D28-4E75-AC95-2EF1C32EDD4B}" sibTransId="{F84843A2-EEBC-4877-8B16-B5FB9097D508}"/>
    <dgm:cxn modelId="{F40D4339-E885-4FE4-85CD-0D1B388E0C9C}" type="presOf" srcId="{CCA6FA78-98B9-4EAE-9AA8-524F8CFEAEFF}" destId="{1C1A545C-6CD9-4DB6-A93F-92CD43504626}" srcOrd="0" destOrd="0" presId="urn:microsoft.com/office/officeart/2008/layout/VerticalCurvedList"/>
    <dgm:cxn modelId="{4132D069-ADDF-42B3-B8BE-F18482944967}" type="presOf" srcId="{CBA40D05-39C1-443C-90D3-363C269F5B03}" destId="{A8CCE7CB-0B90-405D-A494-7E2E476E5210}" srcOrd="0" destOrd="0" presId="urn:microsoft.com/office/officeart/2008/layout/VerticalCurvedList"/>
    <dgm:cxn modelId="{B42E58B4-7AF6-4755-978A-B805F60A752A}" type="presOf" srcId="{CAE1A4BD-6013-421A-A734-1546EDE70B44}" destId="{DF3D1191-8CB3-46FE-B122-947331867E3D}" srcOrd="0" destOrd="0" presId="urn:microsoft.com/office/officeart/2008/layout/VerticalCurvedList"/>
    <dgm:cxn modelId="{9CA60AC4-F7AC-48B6-A9C2-C5243C6F685C}" type="presOf" srcId="{981DA349-A858-48CD-B890-D6B0B428206C}" destId="{024103E3-C45C-4B56-A569-6B5804D2A5F0}" srcOrd="0" destOrd="0" presId="urn:microsoft.com/office/officeart/2008/layout/VerticalCurvedList"/>
    <dgm:cxn modelId="{125D40C6-1B6D-4099-86F3-483F86275446}" type="presOf" srcId="{9E1D43CE-DF5D-43EE-9B49-CA1E7F1D25BF}" destId="{A23C3C62-3868-44CB-B151-DF61721B3BE1}" srcOrd="0" destOrd="0" presId="urn:microsoft.com/office/officeart/2008/layout/VerticalCurvedList"/>
    <dgm:cxn modelId="{05C53CD2-A08E-4687-A449-6CB155330FF4}" srcId="{CAE1A4BD-6013-421A-A734-1546EDE70B44}" destId="{981DA349-A858-48CD-B890-D6B0B428206C}" srcOrd="0" destOrd="0" parTransId="{D7B66738-A125-4ABE-AA45-A542B2B7C392}" sibTransId="{CBA40D05-39C1-443C-90D3-363C269F5B03}"/>
    <dgm:cxn modelId="{BF8283E6-7ECA-4A04-B1D6-632D07FDE1DF}" type="presOf" srcId="{5F9B680F-B6A5-4255-821A-FF75F5BCD5AF}" destId="{64CD0A9A-7860-4874-A1E6-2556E1ABE849}" srcOrd="0" destOrd="0" presId="urn:microsoft.com/office/officeart/2008/layout/VerticalCurvedList"/>
    <dgm:cxn modelId="{DA9CD2EB-C535-4140-8D17-CD1F360A276B}" srcId="{CAE1A4BD-6013-421A-A734-1546EDE70B44}" destId="{5F9B680F-B6A5-4255-821A-FF75F5BCD5AF}" srcOrd="3" destOrd="0" parTransId="{BEDBE320-3E6D-4362-882B-938462559356}" sibTransId="{72F72D57-EDB5-4B8D-892F-6D23694EA31C}"/>
    <dgm:cxn modelId="{F933EEB1-A2B8-4187-AC28-AF8646682251}" type="presParOf" srcId="{DF3D1191-8CB3-46FE-B122-947331867E3D}" destId="{03D58C96-7756-4500-9912-AC8EF4F5846B}" srcOrd="0" destOrd="0" presId="urn:microsoft.com/office/officeart/2008/layout/VerticalCurvedList"/>
    <dgm:cxn modelId="{A1DC3F56-C9BA-4B63-90A3-199A3A4670F6}" type="presParOf" srcId="{03D58C96-7756-4500-9912-AC8EF4F5846B}" destId="{E9409B7B-608C-450D-8A72-AC6873E8FD93}" srcOrd="0" destOrd="0" presId="urn:microsoft.com/office/officeart/2008/layout/VerticalCurvedList"/>
    <dgm:cxn modelId="{0A454AAB-A073-4428-B3C8-3DC7A0FDCA30}" type="presParOf" srcId="{E9409B7B-608C-450D-8A72-AC6873E8FD93}" destId="{7C3E1639-A1E8-43D3-B663-A72A71389228}" srcOrd="0" destOrd="0" presId="urn:microsoft.com/office/officeart/2008/layout/VerticalCurvedList"/>
    <dgm:cxn modelId="{BE8CFF78-EDEF-4298-B002-13E6F990F250}" type="presParOf" srcId="{E9409B7B-608C-450D-8A72-AC6873E8FD93}" destId="{A8CCE7CB-0B90-405D-A494-7E2E476E5210}" srcOrd="1" destOrd="0" presId="urn:microsoft.com/office/officeart/2008/layout/VerticalCurvedList"/>
    <dgm:cxn modelId="{293705B2-5CB0-4F92-A985-52D3A06547E4}" type="presParOf" srcId="{E9409B7B-608C-450D-8A72-AC6873E8FD93}" destId="{7D8C6A33-2980-4C55-AB8A-0739CEF02D61}" srcOrd="2" destOrd="0" presId="urn:microsoft.com/office/officeart/2008/layout/VerticalCurvedList"/>
    <dgm:cxn modelId="{703E24FD-C668-40BB-9C35-689DB0CCED9B}" type="presParOf" srcId="{E9409B7B-608C-450D-8A72-AC6873E8FD93}" destId="{B3B58054-042D-41DD-902C-70C8AB6A5417}" srcOrd="3" destOrd="0" presId="urn:microsoft.com/office/officeart/2008/layout/VerticalCurvedList"/>
    <dgm:cxn modelId="{7E1D841F-5A4D-4DA6-BC89-74520CBA2DCC}" type="presParOf" srcId="{03D58C96-7756-4500-9912-AC8EF4F5846B}" destId="{024103E3-C45C-4B56-A569-6B5804D2A5F0}" srcOrd="1" destOrd="0" presId="urn:microsoft.com/office/officeart/2008/layout/VerticalCurvedList"/>
    <dgm:cxn modelId="{CA618C94-0872-4086-A685-FF8F74BA7F54}" type="presParOf" srcId="{03D58C96-7756-4500-9912-AC8EF4F5846B}" destId="{3C210809-5E04-40E1-B8C7-E04D1DC2817E}" srcOrd="2" destOrd="0" presId="urn:microsoft.com/office/officeart/2008/layout/VerticalCurvedList"/>
    <dgm:cxn modelId="{6F1E1726-33C8-4F3D-9364-41032A351B09}" type="presParOf" srcId="{3C210809-5E04-40E1-B8C7-E04D1DC2817E}" destId="{68976D39-4AD4-4FF7-89FA-245AA529C0F3}" srcOrd="0" destOrd="0" presId="urn:microsoft.com/office/officeart/2008/layout/VerticalCurvedList"/>
    <dgm:cxn modelId="{98857FF9-DD75-4A24-89CE-E9BF715BBF39}" type="presParOf" srcId="{03D58C96-7756-4500-9912-AC8EF4F5846B}" destId="{1C1A545C-6CD9-4DB6-A93F-92CD43504626}" srcOrd="3" destOrd="0" presId="urn:microsoft.com/office/officeart/2008/layout/VerticalCurvedList"/>
    <dgm:cxn modelId="{82C015FF-D562-4A7C-80F9-30B4D9E3206E}" type="presParOf" srcId="{03D58C96-7756-4500-9912-AC8EF4F5846B}" destId="{244EC6AC-D865-4936-9A98-8115D3A5997B}" srcOrd="4" destOrd="0" presId="urn:microsoft.com/office/officeart/2008/layout/VerticalCurvedList"/>
    <dgm:cxn modelId="{E98362BA-0B8B-476C-BCB4-CB8B6CC9D416}" type="presParOf" srcId="{244EC6AC-D865-4936-9A98-8115D3A5997B}" destId="{0483607A-46C6-485B-8627-53DF42AF8384}" srcOrd="0" destOrd="0" presId="urn:microsoft.com/office/officeart/2008/layout/VerticalCurvedList"/>
    <dgm:cxn modelId="{2775CD7F-83F4-44B4-843D-2E832A5A7762}" type="presParOf" srcId="{03D58C96-7756-4500-9912-AC8EF4F5846B}" destId="{A23C3C62-3868-44CB-B151-DF61721B3BE1}" srcOrd="5" destOrd="0" presId="urn:microsoft.com/office/officeart/2008/layout/VerticalCurvedList"/>
    <dgm:cxn modelId="{6D80B76A-97C7-486A-B1FC-59CB3DAAC262}" type="presParOf" srcId="{03D58C96-7756-4500-9912-AC8EF4F5846B}" destId="{6A14F75D-C6A0-4DEB-8EE5-657BB5D39772}" srcOrd="6" destOrd="0" presId="urn:microsoft.com/office/officeart/2008/layout/VerticalCurvedList"/>
    <dgm:cxn modelId="{738C81AC-0287-4AF5-AB75-3C36E9087F3A}" type="presParOf" srcId="{6A14F75D-C6A0-4DEB-8EE5-657BB5D39772}" destId="{BBF875E7-D865-448A-9C29-48B3FE118551}" srcOrd="0" destOrd="0" presId="urn:microsoft.com/office/officeart/2008/layout/VerticalCurvedList"/>
    <dgm:cxn modelId="{CE24300B-74E1-4890-82B8-261F04D4F8DF}" type="presParOf" srcId="{03D58C96-7756-4500-9912-AC8EF4F5846B}" destId="{64CD0A9A-7860-4874-A1E6-2556E1ABE849}" srcOrd="7" destOrd="0" presId="urn:microsoft.com/office/officeart/2008/layout/VerticalCurvedList"/>
    <dgm:cxn modelId="{DE8EF9C9-B364-4D63-9AA4-29887A48DD96}" type="presParOf" srcId="{03D58C96-7756-4500-9912-AC8EF4F5846B}" destId="{AE9BD4FB-5A50-4C6E-95E6-14EEB845B05F}" srcOrd="8" destOrd="0" presId="urn:microsoft.com/office/officeart/2008/layout/VerticalCurvedList"/>
    <dgm:cxn modelId="{5884F45C-5FBE-482E-B462-07EFD76F4D46}" type="presParOf" srcId="{AE9BD4FB-5A50-4C6E-95E6-14EEB845B05F}" destId="{4F8995C9-E249-4465-B479-C46E7ADA7617}"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A64C8392-9800-4858-A962-695AD28E24C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BA72A2A9-5C13-456E-A2B3-CFBF78D3F509}">
      <dgm:prSet/>
      <dgm:spPr/>
      <dgm:t>
        <a:bodyPr/>
        <a:lstStyle/>
        <a:p>
          <a:r>
            <a:rPr lang="en-US" b="0" i="0" dirty="0">
              <a:latin typeface="Arial Rounded MT Bold" panose="020F0704030504030204" pitchFamily="34" charset="0"/>
            </a:rPr>
            <a:t>In our quest for insightful visualizations, the first step is seamlessly loading our data into the Python ecosystem. Here's how we embark on this journey:</a:t>
          </a:r>
          <a:endParaRPr lang="en-IN" dirty="0">
            <a:latin typeface="Arial Rounded MT Bold" panose="020F0704030504030204" pitchFamily="34" charset="0"/>
          </a:endParaRPr>
        </a:p>
      </dgm:t>
    </dgm:pt>
    <dgm:pt modelId="{C76D986F-2191-4524-8B5E-11947015C391}" type="parTrans" cxnId="{CAD0ED05-5B7B-4485-ADC8-D018E6D5DC55}">
      <dgm:prSet/>
      <dgm:spPr/>
      <dgm:t>
        <a:bodyPr/>
        <a:lstStyle/>
        <a:p>
          <a:endParaRPr lang="en-IN"/>
        </a:p>
      </dgm:t>
    </dgm:pt>
    <dgm:pt modelId="{926D525B-2E0A-4CBB-B25F-E6ACBBE1B9F4}" type="sibTrans" cxnId="{CAD0ED05-5B7B-4485-ADC8-D018E6D5DC55}">
      <dgm:prSet/>
      <dgm:spPr/>
      <dgm:t>
        <a:bodyPr/>
        <a:lstStyle/>
        <a:p>
          <a:endParaRPr lang="en-IN"/>
        </a:p>
      </dgm:t>
    </dgm:pt>
    <dgm:pt modelId="{AC7144D3-3F45-4D7A-ABC1-B51FAB870539}" type="pres">
      <dgm:prSet presAssocID="{A64C8392-9800-4858-A962-695AD28E24C2}" presName="linear" presStyleCnt="0">
        <dgm:presLayoutVars>
          <dgm:animLvl val="lvl"/>
          <dgm:resizeHandles val="exact"/>
        </dgm:presLayoutVars>
      </dgm:prSet>
      <dgm:spPr/>
    </dgm:pt>
    <dgm:pt modelId="{9C5EDCAD-7E21-4F5C-A446-95142DEE8B2B}" type="pres">
      <dgm:prSet presAssocID="{BA72A2A9-5C13-456E-A2B3-CFBF78D3F509}" presName="parentText" presStyleLbl="node1" presStyleIdx="0" presStyleCnt="1">
        <dgm:presLayoutVars>
          <dgm:chMax val="0"/>
          <dgm:bulletEnabled val="1"/>
        </dgm:presLayoutVars>
      </dgm:prSet>
      <dgm:spPr/>
    </dgm:pt>
  </dgm:ptLst>
  <dgm:cxnLst>
    <dgm:cxn modelId="{A58B1503-9198-4A13-A013-DDEA99CF2FA3}" type="presOf" srcId="{BA72A2A9-5C13-456E-A2B3-CFBF78D3F509}" destId="{9C5EDCAD-7E21-4F5C-A446-95142DEE8B2B}" srcOrd="0" destOrd="0" presId="urn:microsoft.com/office/officeart/2005/8/layout/vList2"/>
    <dgm:cxn modelId="{CAD0ED05-5B7B-4485-ADC8-D018E6D5DC55}" srcId="{A64C8392-9800-4858-A962-695AD28E24C2}" destId="{BA72A2A9-5C13-456E-A2B3-CFBF78D3F509}" srcOrd="0" destOrd="0" parTransId="{C76D986F-2191-4524-8B5E-11947015C391}" sibTransId="{926D525B-2E0A-4CBB-B25F-E6ACBBE1B9F4}"/>
    <dgm:cxn modelId="{9866C78F-9709-4FBC-AB5A-BF7D150D2686}" type="presOf" srcId="{A64C8392-9800-4858-A962-695AD28E24C2}" destId="{AC7144D3-3F45-4D7A-ABC1-B51FAB870539}" srcOrd="0" destOrd="0" presId="urn:microsoft.com/office/officeart/2005/8/layout/vList2"/>
    <dgm:cxn modelId="{E92754AD-2946-4071-AFB2-1B180B8A5FED}" type="presParOf" srcId="{AC7144D3-3F45-4D7A-ABC1-B51FAB870539}" destId="{9C5EDCAD-7E21-4F5C-A446-95142DEE8B2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52DC96E6-8842-4557-8E2B-75F32B140E2B}" type="doc">
      <dgm:prSet loTypeId="urn:microsoft.com/office/officeart/2005/8/layout/process1" loCatId="process" qsTypeId="urn:microsoft.com/office/officeart/2005/8/quickstyle/3d3" qsCatId="3D" csTypeId="urn:microsoft.com/office/officeart/2005/8/colors/accent1_2" csCatId="accent1" phldr="1"/>
      <dgm:spPr/>
      <dgm:t>
        <a:bodyPr/>
        <a:lstStyle/>
        <a:p>
          <a:endParaRPr lang="en-IN"/>
        </a:p>
      </dgm:t>
    </dgm:pt>
    <dgm:pt modelId="{3971E05F-7812-4AD5-A876-E707823C6BA5}">
      <dgm:prSet/>
      <dgm:spPr/>
      <dgm:t>
        <a:bodyPr/>
        <a:lstStyle/>
        <a:p>
          <a:r>
            <a:rPr lang="en-US" b="1" i="0" dirty="0">
              <a:latin typeface="Arial Rounded MT Bold" panose="020F0704030504030204" pitchFamily="34" charset="0"/>
            </a:rPr>
            <a:t>.Importing Essential Libraries:</a:t>
          </a:r>
          <a:endParaRPr lang="en-IN" dirty="0">
            <a:latin typeface="Arial Rounded MT Bold" panose="020F0704030504030204" pitchFamily="34" charset="0"/>
          </a:endParaRPr>
        </a:p>
      </dgm:t>
    </dgm:pt>
    <dgm:pt modelId="{A6F55DD3-39E0-4ED8-93F9-40CFC95755C7}" type="parTrans" cxnId="{CDB088FD-E7BD-4EEB-883F-B6E30BDC8360}">
      <dgm:prSet/>
      <dgm:spPr/>
      <dgm:t>
        <a:bodyPr/>
        <a:lstStyle/>
        <a:p>
          <a:endParaRPr lang="en-IN"/>
        </a:p>
      </dgm:t>
    </dgm:pt>
    <dgm:pt modelId="{8B74DAEA-BB4E-4D12-ACA8-B1F945AEAD48}" type="sibTrans" cxnId="{CDB088FD-E7BD-4EEB-883F-B6E30BDC8360}">
      <dgm:prSet/>
      <dgm:spPr/>
      <dgm:t>
        <a:bodyPr/>
        <a:lstStyle/>
        <a:p>
          <a:endParaRPr lang="en-IN"/>
        </a:p>
      </dgm:t>
    </dgm:pt>
    <dgm:pt modelId="{8CDB1A6E-27DD-4471-A662-92D91275A76A}">
      <dgm:prSet/>
      <dgm:spPr/>
      <dgm:t>
        <a:bodyPr/>
        <a:lstStyle/>
        <a:p>
          <a:r>
            <a:rPr lang="en-US" b="0" i="0" dirty="0">
              <a:latin typeface="Arial Rounded MT Bold" panose="020F0704030504030204" pitchFamily="34" charset="0"/>
            </a:rPr>
            <a:t>We kickstart the process by importing Pandas, a powerhouse for data manipulation and analysis.</a:t>
          </a:r>
          <a:endParaRPr lang="en-IN" dirty="0">
            <a:latin typeface="Arial Rounded MT Bold" panose="020F0704030504030204" pitchFamily="34" charset="0"/>
          </a:endParaRPr>
        </a:p>
      </dgm:t>
    </dgm:pt>
    <dgm:pt modelId="{5B5EB444-75BB-4227-BB0A-B2D01208FE8C}" type="parTrans" cxnId="{5B7E197B-6E24-4538-B826-7FF373877350}">
      <dgm:prSet/>
      <dgm:spPr/>
      <dgm:t>
        <a:bodyPr/>
        <a:lstStyle/>
        <a:p>
          <a:endParaRPr lang="en-IN"/>
        </a:p>
      </dgm:t>
    </dgm:pt>
    <dgm:pt modelId="{CC4BF881-A3E2-4B96-B3C8-0AD9169B1750}" type="sibTrans" cxnId="{5B7E197B-6E24-4538-B826-7FF373877350}">
      <dgm:prSet/>
      <dgm:spPr/>
      <dgm:t>
        <a:bodyPr/>
        <a:lstStyle/>
        <a:p>
          <a:endParaRPr lang="en-IN"/>
        </a:p>
      </dgm:t>
    </dgm:pt>
    <dgm:pt modelId="{5C479810-BEF3-4809-9CF9-44E5DD478E89}">
      <dgm:prSet/>
      <dgm:spPr/>
      <dgm:t>
        <a:bodyPr/>
        <a:lstStyle/>
        <a:p>
          <a:r>
            <a:rPr lang="en-US" b="0" i="0" dirty="0">
              <a:latin typeface="Arial Rounded MT Bold" panose="020F0704030504030204" pitchFamily="34" charset="0"/>
            </a:rPr>
            <a:t>Additional companions on this journey include NumPy for numerical operations and Matplotlib for visualization</a:t>
          </a:r>
          <a:endParaRPr lang="en-IN" dirty="0">
            <a:latin typeface="Arial Rounded MT Bold" panose="020F0704030504030204" pitchFamily="34" charset="0"/>
          </a:endParaRPr>
        </a:p>
      </dgm:t>
    </dgm:pt>
    <dgm:pt modelId="{389CCCCC-6C30-4036-A907-497C58967D46}" type="parTrans" cxnId="{9A3264D3-0088-4C8C-9933-EAAD6CDD3A7B}">
      <dgm:prSet/>
      <dgm:spPr/>
      <dgm:t>
        <a:bodyPr/>
        <a:lstStyle/>
        <a:p>
          <a:endParaRPr lang="en-IN"/>
        </a:p>
      </dgm:t>
    </dgm:pt>
    <dgm:pt modelId="{5B76E6FC-BFF2-461D-B0A2-7BA969DA8A92}" type="sibTrans" cxnId="{9A3264D3-0088-4C8C-9933-EAAD6CDD3A7B}">
      <dgm:prSet/>
      <dgm:spPr/>
      <dgm:t>
        <a:bodyPr/>
        <a:lstStyle/>
        <a:p>
          <a:endParaRPr lang="en-IN"/>
        </a:p>
      </dgm:t>
    </dgm:pt>
    <dgm:pt modelId="{6D0B33A1-8CCA-4D1A-A5DC-519ED454C31F}" type="pres">
      <dgm:prSet presAssocID="{52DC96E6-8842-4557-8E2B-75F32B140E2B}" presName="Name0" presStyleCnt="0">
        <dgm:presLayoutVars>
          <dgm:dir/>
          <dgm:resizeHandles val="exact"/>
        </dgm:presLayoutVars>
      </dgm:prSet>
      <dgm:spPr/>
    </dgm:pt>
    <dgm:pt modelId="{8FD00FDA-B70D-41C1-A933-79ECF37E92DE}" type="pres">
      <dgm:prSet presAssocID="{3971E05F-7812-4AD5-A876-E707823C6BA5}" presName="node" presStyleLbl="node1" presStyleIdx="0" presStyleCnt="3">
        <dgm:presLayoutVars>
          <dgm:bulletEnabled val="1"/>
        </dgm:presLayoutVars>
      </dgm:prSet>
      <dgm:spPr/>
    </dgm:pt>
    <dgm:pt modelId="{1ECB8BEC-381C-4E1B-A182-57E989309DA0}" type="pres">
      <dgm:prSet presAssocID="{8B74DAEA-BB4E-4D12-ACA8-B1F945AEAD48}" presName="sibTrans" presStyleLbl="sibTrans2D1" presStyleIdx="0" presStyleCnt="2"/>
      <dgm:spPr/>
    </dgm:pt>
    <dgm:pt modelId="{E86EAB3C-02AC-49F6-BE5B-1456D3D9BDDD}" type="pres">
      <dgm:prSet presAssocID="{8B74DAEA-BB4E-4D12-ACA8-B1F945AEAD48}" presName="connectorText" presStyleLbl="sibTrans2D1" presStyleIdx="0" presStyleCnt="2"/>
      <dgm:spPr/>
    </dgm:pt>
    <dgm:pt modelId="{F7C2B22D-3C25-42B4-8676-62018768B3D2}" type="pres">
      <dgm:prSet presAssocID="{8CDB1A6E-27DD-4471-A662-92D91275A76A}" presName="node" presStyleLbl="node1" presStyleIdx="1" presStyleCnt="3" custLinFactNeighborY="-4045">
        <dgm:presLayoutVars>
          <dgm:bulletEnabled val="1"/>
        </dgm:presLayoutVars>
      </dgm:prSet>
      <dgm:spPr/>
    </dgm:pt>
    <dgm:pt modelId="{71C44FF2-BA99-4D4B-AD90-F26EBE2D2E12}" type="pres">
      <dgm:prSet presAssocID="{CC4BF881-A3E2-4B96-B3C8-0AD9169B1750}" presName="sibTrans" presStyleLbl="sibTrans2D1" presStyleIdx="1" presStyleCnt="2"/>
      <dgm:spPr/>
    </dgm:pt>
    <dgm:pt modelId="{A8D75131-F241-4940-A84E-EA653CF16727}" type="pres">
      <dgm:prSet presAssocID="{CC4BF881-A3E2-4B96-B3C8-0AD9169B1750}" presName="connectorText" presStyleLbl="sibTrans2D1" presStyleIdx="1" presStyleCnt="2"/>
      <dgm:spPr/>
    </dgm:pt>
    <dgm:pt modelId="{B6A58CAB-EB2D-4060-AD0B-E4BB944FB41C}" type="pres">
      <dgm:prSet presAssocID="{5C479810-BEF3-4809-9CF9-44E5DD478E89}" presName="node" presStyleLbl="node1" presStyleIdx="2" presStyleCnt="3">
        <dgm:presLayoutVars>
          <dgm:bulletEnabled val="1"/>
        </dgm:presLayoutVars>
      </dgm:prSet>
      <dgm:spPr/>
    </dgm:pt>
  </dgm:ptLst>
  <dgm:cxnLst>
    <dgm:cxn modelId="{EAF4B21F-F232-4713-A948-6996DDF99A42}" type="presOf" srcId="{8B74DAEA-BB4E-4D12-ACA8-B1F945AEAD48}" destId="{1ECB8BEC-381C-4E1B-A182-57E989309DA0}" srcOrd="0" destOrd="0" presId="urn:microsoft.com/office/officeart/2005/8/layout/process1"/>
    <dgm:cxn modelId="{6E90BA31-8024-42CE-9EDC-B998A93693FA}" type="presOf" srcId="{8CDB1A6E-27DD-4471-A662-92D91275A76A}" destId="{F7C2B22D-3C25-42B4-8676-62018768B3D2}" srcOrd="0" destOrd="0" presId="urn:microsoft.com/office/officeart/2005/8/layout/process1"/>
    <dgm:cxn modelId="{70D89B39-DCF5-4699-9690-A90763FC74D6}" type="presOf" srcId="{CC4BF881-A3E2-4B96-B3C8-0AD9169B1750}" destId="{A8D75131-F241-4940-A84E-EA653CF16727}" srcOrd="1" destOrd="0" presId="urn:microsoft.com/office/officeart/2005/8/layout/process1"/>
    <dgm:cxn modelId="{24D6A656-682C-4416-AD61-137E4FF10E52}" type="presOf" srcId="{5C479810-BEF3-4809-9CF9-44E5DD478E89}" destId="{B6A58CAB-EB2D-4060-AD0B-E4BB944FB41C}" srcOrd="0" destOrd="0" presId="urn:microsoft.com/office/officeart/2005/8/layout/process1"/>
    <dgm:cxn modelId="{5B7E197B-6E24-4538-B826-7FF373877350}" srcId="{52DC96E6-8842-4557-8E2B-75F32B140E2B}" destId="{8CDB1A6E-27DD-4471-A662-92D91275A76A}" srcOrd="1" destOrd="0" parTransId="{5B5EB444-75BB-4227-BB0A-B2D01208FE8C}" sibTransId="{CC4BF881-A3E2-4B96-B3C8-0AD9169B1750}"/>
    <dgm:cxn modelId="{892A8F82-D99A-46B4-8798-F151265DB805}" type="presOf" srcId="{52DC96E6-8842-4557-8E2B-75F32B140E2B}" destId="{6D0B33A1-8CCA-4D1A-A5DC-519ED454C31F}" srcOrd="0" destOrd="0" presId="urn:microsoft.com/office/officeart/2005/8/layout/process1"/>
    <dgm:cxn modelId="{B2E83DA1-CD88-4C84-BE03-63CB2F803C50}" type="presOf" srcId="{CC4BF881-A3E2-4B96-B3C8-0AD9169B1750}" destId="{71C44FF2-BA99-4D4B-AD90-F26EBE2D2E12}" srcOrd="0" destOrd="0" presId="urn:microsoft.com/office/officeart/2005/8/layout/process1"/>
    <dgm:cxn modelId="{9A3264D3-0088-4C8C-9933-EAAD6CDD3A7B}" srcId="{52DC96E6-8842-4557-8E2B-75F32B140E2B}" destId="{5C479810-BEF3-4809-9CF9-44E5DD478E89}" srcOrd="2" destOrd="0" parTransId="{389CCCCC-6C30-4036-A907-497C58967D46}" sibTransId="{5B76E6FC-BFF2-461D-B0A2-7BA969DA8A92}"/>
    <dgm:cxn modelId="{2F7924DC-E73F-426E-881B-FD99A785AD26}" type="presOf" srcId="{3971E05F-7812-4AD5-A876-E707823C6BA5}" destId="{8FD00FDA-B70D-41C1-A933-79ECF37E92DE}" srcOrd="0" destOrd="0" presId="urn:microsoft.com/office/officeart/2005/8/layout/process1"/>
    <dgm:cxn modelId="{5E8277FB-20EE-478F-96D6-59F2962A4A5D}" type="presOf" srcId="{8B74DAEA-BB4E-4D12-ACA8-B1F945AEAD48}" destId="{E86EAB3C-02AC-49F6-BE5B-1456D3D9BDDD}" srcOrd="1" destOrd="0" presId="urn:microsoft.com/office/officeart/2005/8/layout/process1"/>
    <dgm:cxn modelId="{CDB088FD-E7BD-4EEB-883F-B6E30BDC8360}" srcId="{52DC96E6-8842-4557-8E2B-75F32B140E2B}" destId="{3971E05F-7812-4AD5-A876-E707823C6BA5}" srcOrd="0" destOrd="0" parTransId="{A6F55DD3-39E0-4ED8-93F9-40CFC95755C7}" sibTransId="{8B74DAEA-BB4E-4D12-ACA8-B1F945AEAD48}"/>
    <dgm:cxn modelId="{C2CBFCA1-60C3-427C-A956-13AA478CC359}" type="presParOf" srcId="{6D0B33A1-8CCA-4D1A-A5DC-519ED454C31F}" destId="{8FD00FDA-B70D-41C1-A933-79ECF37E92DE}" srcOrd="0" destOrd="0" presId="urn:microsoft.com/office/officeart/2005/8/layout/process1"/>
    <dgm:cxn modelId="{257631AF-7668-4876-A261-D9AB0779E9B5}" type="presParOf" srcId="{6D0B33A1-8CCA-4D1A-A5DC-519ED454C31F}" destId="{1ECB8BEC-381C-4E1B-A182-57E989309DA0}" srcOrd="1" destOrd="0" presId="urn:microsoft.com/office/officeart/2005/8/layout/process1"/>
    <dgm:cxn modelId="{5E88787E-92B5-4F48-91A5-E5E516A44B28}" type="presParOf" srcId="{1ECB8BEC-381C-4E1B-A182-57E989309DA0}" destId="{E86EAB3C-02AC-49F6-BE5B-1456D3D9BDDD}" srcOrd="0" destOrd="0" presId="urn:microsoft.com/office/officeart/2005/8/layout/process1"/>
    <dgm:cxn modelId="{24E30158-96A6-481B-8022-ADDF11641362}" type="presParOf" srcId="{6D0B33A1-8CCA-4D1A-A5DC-519ED454C31F}" destId="{F7C2B22D-3C25-42B4-8676-62018768B3D2}" srcOrd="2" destOrd="0" presId="urn:microsoft.com/office/officeart/2005/8/layout/process1"/>
    <dgm:cxn modelId="{A2B5478B-A1EF-4203-9DA9-263247118771}" type="presParOf" srcId="{6D0B33A1-8CCA-4D1A-A5DC-519ED454C31F}" destId="{71C44FF2-BA99-4D4B-AD90-F26EBE2D2E12}" srcOrd="3" destOrd="0" presId="urn:microsoft.com/office/officeart/2005/8/layout/process1"/>
    <dgm:cxn modelId="{109B24F6-DD8C-4F11-B47A-01B4CA67C52F}" type="presParOf" srcId="{71C44FF2-BA99-4D4B-AD90-F26EBE2D2E12}" destId="{A8D75131-F241-4940-A84E-EA653CF16727}" srcOrd="0" destOrd="0" presId="urn:microsoft.com/office/officeart/2005/8/layout/process1"/>
    <dgm:cxn modelId="{4728F652-FFD1-47E3-A857-972C657C4136}" type="presParOf" srcId="{6D0B33A1-8CCA-4D1A-A5DC-519ED454C31F}" destId="{B6A58CAB-EB2D-4060-AD0B-E4BB944FB41C}"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D78739D-9F6F-4DE0-A95F-091828D45687}"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52892FD7-D8B9-4D6E-8018-8EAD8C4FE8EE}">
      <dgm:prSet/>
      <dgm:spPr/>
      <dgm:t>
        <a:bodyPr/>
        <a:lstStyle/>
        <a:p>
          <a:r>
            <a:rPr lang="en-US" b="0" i="0" dirty="0">
              <a:latin typeface="Arial Rounded MT Bold" panose="020F0704030504030204" pitchFamily="34" charset="0"/>
            </a:rPr>
            <a:t>Data loading into Python</a:t>
          </a:r>
          <a:endParaRPr lang="en-IN" dirty="0">
            <a:latin typeface="Arial Rounded MT Bold" panose="020F0704030504030204" pitchFamily="34" charset="0"/>
          </a:endParaRPr>
        </a:p>
      </dgm:t>
    </dgm:pt>
    <dgm:pt modelId="{BCE15A03-D602-47A1-8824-47C36C79B9E5}" type="parTrans" cxnId="{8D2EEDBF-D9C3-4759-A4C7-4B935B7F4AF0}">
      <dgm:prSet/>
      <dgm:spPr/>
      <dgm:t>
        <a:bodyPr/>
        <a:lstStyle/>
        <a:p>
          <a:endParaRPr lang="en-IN"/>
        </a:p>
      </dgm:t>
    </dgm:pt>
    <dgm:pt modelId="{C2B098F9-EDD8-448C-81B8-BFCD7BCFCA9D}" type="sibTrans" cxnId="{8D2EEDBF-D9C3-4759-A4C7-4B935B7F4AF0}">
      <dgm:prSet/>
      <dgm:spPr/>
      <dgm:t>
        <a:bodyPr/>
        <a:lstStyle/>
        <a:p>
          <a:endParaRPr lang="en-IN"/>
        </a:p>
      </dgm:t>
    </dgm:pt>
    <dgm:pt modelId="{C31D5F1D-52B0-429D-9F16-1B68BB0EC2E4}" type="pres">
      <dgm:prSet presAssocID="{7D78739D-9F6F-4DE0-A95F-091828D45687}" presName="Name0" presStyleCnt="0">
        <dgm:presLayoutVars>
          <dgm:chMax val="7"/>
          <dgm:dir/>
          <dgm:animLvl val="lvl"/>
          <dgm:resizeHandles val="exact"/>
        </dgm:presLayoutVars>
      </dgm:prSet>
      <dgm:spPr/>
    </dgm:pt>
    <dgm:pt modelId="{646B206C-4172-4839-866C-1AE72CFDADDF}" type="pres">
      <dgm:prSet presAssocID="{52892FD7-D8B9-4D6E-8018-8EAD8C4FE8EE}" presName="circle1" presStyleLbl="node1" presStyleIdx="0" presStyleCnt="1"/>
      <dgm:spPr/>
    </dgm:pt>
    <dgm:pt modelId="{41F4D17B-B502-4901-8406-55EB56E3137C}" type="pres">
      <dgm:prSet presAssocID="{52892FD7-D8B9-4D6E-8018-8EAD8C4FE8EE}" presName="space" presStyleCnt="0"/>
      <dgm:spPr/>
    </dgm:pt>
    <dgm:pt modelId="{C20E8B3D-D643-4A6E-B6B6-237B3A937B5B}" type="pres">
      <dgm:prSet presAssocID="{52892FD7-D8B9-4D6E-8018-8EAD8C4FE8EE}" presName="rect1" presStyleLbl="alignAcc1" presStyleIdx="0" presStyleCnt="1"/>
      <dgm:spPr/>
    </dgm:pt>
    <dgm:pt modelId="{AD1846EF-7DA1-4862-853B-24314C23B794}" type="pres">
      <dgm:prSet presAssocID="{52892FD7-D8B9-4D6E-8018-8EAD8C4FE8EE}" presName="rect1ParTxNoCh" presStyleLbl="alignAcc1" presStyleIdx="0" presStyleCnt="1">
        <dgm:presLayoutVars>
          <dgm:chMax val="1"/>
          <dgm:bulletEnabled val="1"/>
        </dgm:presLayoutVars>
      </dgm:prSet>
      <dgm:spPr/>
    </dgm:pt>
  </dgm:ptLst>
  <dgm:cxnLst>
    <dgm:cxn modelId="{C240DC5F-9EA0-4166-9A69-BDB37E71E0EC}" type="presOf" srcId="{52892FD7-D8B9-4D6E-8018-8EAD8C4FE8EE}" destId="{C20E8B3D-D643-4A6E-B6B6-237B3A937B5B}" srcOrd="0" destOrd="0" presId="urn:microsoft.com/office/officeart/2005/8/layout/target3"/>
    <dgm:cxn modelId="{828C8E68-8189-40FC-BFFE-7E33E668F8B3}" type="presOf" srcId="{7D78739D-9F6F-4DE0-A95F-091828D45687}" destId="{C31D5F1D-52B0-429D-9F16-1B68BB0EC2E4}" srcOrd="0" destOrd="0" presId="urn:microsoft.com/office/officeart/2005/8/layout/target3"/>
    <dgm:cxn modelId="{8D2EEDBF-D9C3-4759-A4C7-4B935B7F4AF0}" srcId="{7D78739D-9F6F-4DE0-A95F-091828D45687}" destId="{52892FD7-D8B9-4D6E-8018-8EAD8C4FE8EE}" srcOrd="0" destOrd="0" parTransId="{BCE15A03-D602-47A1-8824-47C36C79B9E5}" sibTransId="{C2B098F9-EDD8-448C-81B8-BFCD7BCFCA9D}"/>
    <dgm:cxn modelId="{4A2AD5DC-9379-4325-B3BA-CC5C532346C9}" type="presOf" srcId="{52892FD7-D8B9-4D6E-8018-8EAD8C4FE8EE}" destId="{AD1846EF-7DA1-4862-853B-24314C23B794}" srcOrd="1" destOrd="0" presId="urn:microsoft.com/office/officeart/2005/8/layout/target3"/>
    <dgm:cxn modelId="{C2D1FBFC-1C6A-47C8-B599-9E90085D3303}" type="presParOf" srcId="{C31D5F1D-52B0-429D-9F16-1B68BB0EC2E4}" destId="{646B206C-4172-4839-866C-1AE72CFDADDF}" srcOrd="0" destOrd="0" presId="urn:microsoft.com/office/officeart/2005/8/layout/target3"/>
    <dgm:cxn modelId="{1CA7520C-919F-4E52-942A-C620B32925E4}" type="presParOf" srcId="{C31D5F1D-52B0-429D-9F16-1B68BB0EC2E4}" destId="{41F4D17B-B502-4901-8406-55EB56E3137C}" srcOrd="1" destOrd="0" presId="urn:microsoft.com/office/officeart/2005/8/layout/target3"/>
    <dgm:cxn modelId="{DCA5904B-B28B-4494-B6A8-B7C099238EC6}" type="presParOf" srcId="{C31D5F1D-52B0-429D-9F16-1B68BB0EC2E4}" destId="{C20E8B3D-D643-4A6E-B6B6-237B3A937B5B}" srcOrd="2" destOrd="0" presId="urn:microsoft.com/office/officeart/2005/8/layout/target3"/>
    <dgm:cxn modelId="{35AFBF32-F64B-4A6A-B8C1-12DB2E7BB234}" type="presParOf" srcId="{C31D5F1D-52B0-429D-9F16-1B68BB0EC2E4}" destId="{AD1846EF-7DA1-4862-853B-24314C23B794}"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2D361DBB-8A90-4DA8-BBE6-83D175426C04}" type="doc">
      <dgm:prSet loTypeId="urn:microsoft.com/office/officeart/2005/8/layout/target3" loCatId="relationship" qsTypeId="urn:microsoft.com/office/officeart/2005/8/quickstyle/3d2" qsCatId="3D" csTypeId="urn:microsoft.com/office/officeart/2005/8/colors/accent1_2" csCatId="accent1"/>
      <dgm:spPr/>
      <dgm:t>
        <a:bodyPr/>
        <a:lstStyle/>
        <a:p>
          <a:endParaRPr lang="en-IN"/>
        </a:p>
      </dgm:t>
    </dgm:pt>
    <dgm:pt modelId="{FCA545D0-B634-4A48-B5DC-44AA04F0B11C}">
      <dgm:prSet/>
      <dgm:spPr/>
      <dgm:t>
        <a:bodyPr/>
        <a:lstStyle/>
        <a:p>
          <a:r>
            <a:rPr lang="en-IN" b="0" i="0" dirty="0">
              <a:latin typeface="Arial Rounded MT Bold" panose="020F0704030504030204" pitchFamily="34" charset="0"/>
            </a:rPr>
            <a:t>Data Overview and Information</a:t>
          </a:r>
          <a:endParaRPr lang="en-IN" dirty="0">
            <a:latin typeface="Arial Rounded MT Bold" panose="020F0704030504030204" pitchFamily="34" charset="0"/>
          </a:endParaRPr>
        </a:p>
      </dgm:t>
    </dgm:pt>
    <dgm:pt modelId="{8ADCB285-0D41-4E3E-A394-EEE42A03F29F}" type="parTrans" cxnId="{34EBF0ED-09D6-4EAD-ACF0-90547615B43D}">
      <dgm:prSet/>
      <dgm:spPr/>
      <dgm:t>
        <a:bodyPr/>
        <a:lstStyle/>
        <a:p>
          <a:endParaRPr lang="en-IN"/>
        </a:p>
      </dgm:t>
    </dgm:pt>
    <dgm:pt modelId="{23E6432C-1649-415E-BB17-BEE819371F44}" type="sibTrans" cxnId="{34EBF0ED-09D6-4EAD-ACF0-90547615B43D}">
      <dgm:prSet/>
      <dgm:spPr/>
      <dgm:t>
        <a:bodyPr/>
        <a:lstStyle/>
        <a:p>
          <a:endParaRPr lang="en-IN"/>
        </a:p>
      </dgm:t>
    </dgm:pt>
    <dgm:pt modelId="{D2C32736-83D6-423E-934B-BA8DEA36A17F}" type="pres">
      <dgm:prSet presAssocID="{2D361DBB-8A90-4DA8-BBE6-83D175426C04}" presName="Name0" presStyleCnt="0">
        <dgm:presLayoutVars>
          <dgm:chMax val="7"/>
          <dgm:dir/>
          <dgm:animLvl val="lvl"/>
          <dgm:resizeHandles val="exact"/>
        </dgm:presLayoutVars>
      </dgm:prSet>
      <dgm:spPr/>
    </dgm:pt>
    <dgm:pt modelId="{D3158F79-CFA5-403E-B1B0-2DDD4AF59E27}" type="pres">
      <dgm:prSet presAssocID="{FCA545D0-B634-4A48-B5DC-44AA04F0B11C}" presName="circle1" presStyleLbl="node1" presStyleIdx="0" presStyleCnt="1"/>
      <dgm:spPr/>
    </dgm:pt>
    <dgm:pt modelId="{58F350E0-1E9F-498C-BA89-0AF15C87FED5}" type="pres">
      <dgm:prSet presAssocID="{FCA545D0-B634-4A48-B5DC-44AA04F0B11C}" presName="space" presStyleCnt="0"/>
      <dgm:spPr/>
    </dgm:pt>
    <dgm:pt modelId="{387F5211-7D08-4574-8910-65F5A441985D}" type="pres">
      <dgm:prSet presAssocID="{FCA545D0-B634-4A48-B5DC-44AA04F0B11C}" presName="rect1" presStyleLbl="alignAcc1" presStyleIdx="0" presStyleCnt="1"/>
      <dgm:spPr/>
    </dgm:pt>
    <dgm:pt modelId="{465BACD7-9259-47D9-BF74-76EDD1F7334D}" type="pres">
      <dgm:prSet presAssocID="{FCA545D0-B634-4A48-B5DC-44AA04F0B11C}" presName="rect1ParTxNoCh" presStyleLbl="alignAcc1" presStyleIdx="0" presStyleCnt="1">
        <dgm:presLayoutVars>
          <dgm:chMax val="1"/>
          <dgm:bulletEnabled val="1"/>
        </dgm:presLayoutVars>
      </dgm:prSet>
      <dgm:spPr/>
    </dgm:pt>
  </dgm:ptLst>
  <dgm:cxnLst>
    <dgm:cxn modelId="{3E673722-9A1C-4EAA-8D30-FB7D0C8F6B61}" type="presOf" srcId="{FCA545D0-B634-4A48-B5DC-44AA04F0B11C}" destId="{387F5211-7D08-4574-8910-65F5A441985D}" srcOrd="0" destOrd="0" presId="urn:microsoft.com/office/officeart/2005/8/layout/target3"/>
    <dgm:cxn modelId="{5A815D30-A792-4420-8EED-B89A60C70BAE}" type="presOf" srcId="{2D361DBB-8A90-4DA8-BBE6-83D175426C04}" destId="{D2C32736-83D6-423E-934B-BA8DEA36A17F}" srcOrd="0" destOrd="0" presId="urn:microsoft.com/office/officeart/2005/8/layout/target3"/>
    <dgm:cxn modelId="{A3EB93A8-A398-4215-9645-D231C259550D}" type="presOf" srcId="{FCA545D0-B634-4A48-B5DC-44AA04F0B11C}" destId="{465BACD7-9259-47D9-BF74-76EDD1F7334D}" srcOrd="1" destOrd="0" presId="urn:microsoft.com/office/officeart/2005/8/layout/target3"/>
    <dgm:cxn modelId="{34EBF0ED-09D6-4EAD-ACF0-90547615B43D}" srcId="{2D361DBB-8A90-4DA8-BBE6-83D175426C04}" destId="{FCA545D0-B634-4A48-B5DC-44AA04F0B11C}" srcOrd="0" destOrd="0" parTransId="{8ADCB285-0D41-4E3E-A394-EEE42A03F29F}" sibTransId="{23E6432C-1649-415E-BB17-BEE819371F44}"/>
    <dgm:cxn modelId="{955D7A08-A949-4F0A-926D-F87A909C3061}" type="presParOf" srcId="{D2C32736-83D6-423E-934B-BA8DEA36A17F}" destId="{D3158F79-CFA5-403E-B1B0-2DDD4AF59E27}" srcOrd="0" destOrd="0" presId="urn:microsoft.com/office/officeart/2005/8/layout/target3"/>
    <dgm:cxn modelId="{C541A171-D6E4-444D-B842-65B8C380841F}" type="presParOf" srcId="{D2C32736-83D6-423E-934B-BA8DEA36A17F}" destId="{58F350E0-1E9F-498C-BA89-0AF15C87FED5}" srcOrd="1" destOrd="0" presId="urn:microsoft.com/office/officeart/2005/8/layout/target3"/>
    <dgm:cxn modelId="{A5EFB174-5C18-40DC-B5A9-873B06B0C4CC}" type="presParOf" srcId="{D2C32736-83D6-423E-934B-BA8DEA36A17F}" destId="{387F5211-7D08-4574-8910-65F5A441985D}" srcOrd="2" destOrd="0" presId="urn:microsoft.com/office/officeart/2005/8/layout/target3"/>
    <dgm:cxn modelId="{9E4792CE-FA86-4A42-B579-DF339B497A9A}" type="presParOf" srcId="{D2C32736-83D6-423E-934B-BA8DEA36A17F}" destId="{465BACD7-9259-47D9-BF74-76EDD1F7334D}"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98AF7E0B-37E7-423D-B855-C5B9BE668117}" type="doc">
      <dgm:prSet loTypeId="urn:microsoft.com/office/officeart/2005/8/layout/target3" loCatId="relationship" qsTypeId="urn:microsoft.com/office/officeart/2005/8/quickstyle/3d3" qsCatId="3D" csTypeId="urn:microsoft.com/office/officeart/2005/8/colors/accent1_2" csCatId="accent1"/>
      <dgm:spPr/>
      <dgm:t>
        <a:bodyPr/>
        <a:lstStyle/>
        <a:p>
          <a:endParaRPr lang="en-IN"/>
        </a:p>
      </dgm:t>
    </dgm:pt>
    <dgm:pt modelId="{21C5400C-C911-43D7-B5B7-0D7736E034D8}">
      <dgm:prSet/>
      <dgm:spPr/>
      <dgm:t>
        <a:bodyPr/>
        <a:lstStyle/>
        <a:p>
          <a:r>
            <a:rPr lang="en-US" b="0" i="0" dirty="0">
              <a:latin typeface="Arial Rounded MT Bold" panose="020F0704030504030204" pitchFamily="34" charset="0"/>
            </a:rPr>
            <a:t>Temporal Analysis of Quantity Sold: Insights from Order Date</a:t>
          </a:r>
          <a:endParaRPr lang="en-IN" dirty="0">
            <a:latin typeface="Arial Rounded MT Bold" panose="020F0704030504030204" pitchFamily="34" charset="0"/>
          </a:endParaRPr>
        </a:p>
      </dgm:t>
    </dgm:pt>
    <dgm:pt modelId="{DF29A25F-98DF-4E77-BAFB-B5E4A0B68839}" type="parTrans" cxnId="{5972AF8E-0C58-4BFB-8ADF-AE879AA9911E}">
      <dgm:prSet/>
      <dgm:spPr/>
      <dgm:t>
        <a:bodyPr/>
        <a:lstStyle/>
        <a:p>
          <a:endParaRPr lang="en-IN"/>
        </a:p>
      </dgm:t>
    </dgm:pt>
    <dgm:pt modelId="{139178DD-0A5C-4B41-9891-B99AC7FECDDB}" type="sibTrans" cxnId="{5972AF8E-0C58-4BFB-8ADF-AE879AA9911E}">
      <dgm:prSet/>
      <dgm:spPr/>
      <dgm:t>
        <a:bodyPr/>
        <a:lstStyle/>
        <a:p>
          <a:endParaRPr lang="en-IN"/>
        </a:p>
      </dgm:t>
    </dgm:pt>
    <dgm:pt modelId="{013D872F-9ABE-45CA-B59D-CACE44F7D60C}" type="pres">
      <dgm:prSet presAssocID="{98AF7E0B-37E7-423D-B855-C5B9BE668117}" presName="Name0" presStyleCnt="0">
        <dgm:presLayoutVars>
          <dgm:chMax val="7"/>
          <dgm:dir/>
          <dgm:animLvl val="lvl"/>
          <dgm:resizeHandles val="exact"/>
        </dgm:presLayoutVars>
      </dgm:prSet>
      <dgm:spPr/>
    </dgm:pt>
    <dgm:pt modelId="{A46D4268-1C23-413F-AA2F-B5EFBD637C64}" type="pres">
      <dgm:prSet presAssocID="{21C5400C-C911-43D7-B5B7-0D7736E034D8}" presName="circle1" presStyleLbl="node1" presStyleIdx="0" presStyleCnt="1"/>
      <dgm:spPr/>
    </dgm:pt>
    <dgm:pt modelId="{C6B5D841-4D8B-4923-9F76-31D4DFA966C5}" type="pres">
      <dgm:prSet presAssocID="{21C5400C-C911-43D7-B5B7-0D7736E034D8}" presName="space" presStyleCnt="0"/>
      <dgm:spPr/>
    </dgm:pt>
    <dgm:pt modelId="{2E29D3C8-357E-489C-A871-3D345D0A0D42}" type="pres">
      <dgm:prSet presAssocID="{21C5400C-C911-43D7-B5B7-0D7736E034D8}" presName="rect1" presStyleLbl="alignAcc1" presStyleIdx="0" presStyleCnt="1"/>
      <dgm:spPr/>
    </dgm:pt>
    <dgm:pt modelId="{72B0C94A-DA65-4ACC-8AF4-F9516BF6D93D}" type="pres">
      <dgm:prSet presAssocID="{21C5400C-C911-43D7-B5B7-0D7736E034D8}" presName="rect1ParTxNoCh" presStyleLbl="alignAcc1" presStyleIdx="0" presStyleCnt="1">
        <dgm:presLayoutVars>
          <dgm:chMax val="1"/>
          <dgm:bulletEnabled val="1"/>
        </dgm:presLayoutVars>
      </dgm:prSet>
      <dgm:spPr/>
    </dgm:pt>
  </dgm:ptLst>
  <dgm:cxnLst>
    <dgm:cxn modelId="{C19CDB07-4AF7-4069-83D0-2CBF2DA44479}" type="presOf" srcId="{21C5400C-C911-43D7-B5B7-0D7736E034D8}" destId="{2E29D3C8-357E-489C-A871-3D345D0A0D42}" srcOrd="0" destOrd="0" presId="urn:microsoft.com/office/officeart/2005/8/layout/target3"/>
    <dgm:cxn modelId="{BBD95048-BEB3-4B8C-865D-4B3608B7B84C}" type="presOf" srcId="{98AF7E0B-37E7-423D-B855-C5B9BE668117}" destId="{013D872F-9ABE-45CA-B59D-CACE44F7D60C}" srcOrd="0" destOrd="0" presId="urn:microsoft.com/office/officeart/2005/8/layout/target3"/>
    <dgm:cxn modelId="{5972AF8E-0C58-4BFB-8ADF-AE879AA9911E}" srcId="{98AF7E0B-37E7-423D-B855-C5B9BE668117}" destId="{21C5400C-C911-43D7-B5B7-0D7736E034D8}" srcOrd="0" destOrd="0" parTransId="{DF29A25F-98DF-4E77-BAFB-B5E4A0B68839}" sibTransId="{139178DD-0A5C-4B41-9891-B99AC7FECDDB}"/>
    <dgm:cxn modelId="{EE6838BA-82D5-4967-83CF-B26A60563293}" type="presOf" srcId="{21C5400C-C911-43D7-B5B7-0D7736E034D8}" destId="{72B0C94A-DA65-4ACC-8AF4-F9516BF6D93D}" srcOrd="1" destOrd="0" presId="urn:microsoft.com/office/officeart/2005/8/layout/target3"/>
    <dgm:cxn modelId="{DA06FC1F-ADED-4D7B-B288-BC0D86B910C1}" type="presParOf" srcId="{013D872F-9ABE-45CA-B59D-CACE44F7D60C}" destId="{A46D4268-1C23-413F-AA2F-B5EFBD637C64}" srcOrd="0" destOrd="0" presId="urn:microsoft.com/office/officeart/2005/8/layout/target3"/>
    <dgm:cxn modelId="{7CBA5ABA-EAED-4995-8AEC-201016799B56}" type="presParOf" srcId="{013D872F-9ABE-45CA-B59D-CACE44F7D60C}" destId="{C6B5D841-4D8B-4923-9F76-31D4DFA966C5}" srcOrd="1" destOrd="0" presId="urn:microsoft.com/office/officeart/2005/8/layout/target3"/>
    <dgm:cxn modelId="{2E74C40E-6C21-4EF2-BA91-4B4DB64BF262}" type="presParOf" srcId="{013D872F-9ABE-45CA-B59D-CACE44F7D60C}" destId="{2E29D3C8-357E-489C-A871-3D345D0A0D42}" srcOrd="2" destOrd="0" presId="urn:microsoft.com/office/officeart/2005/8/layout/target3"/>
    <dgm:cxn modelId="{13E799C0-38C5-4970-82B6-03E4F8978304}" type="presParOf" srcId="{013D872F-9ABE-45CA-B59D-CACE44F7D60C}" destId="{72B0C94A-DA65-4ACC-8AF4-F9516BF6D93D}"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D8B61749-48C3-4577-BA1C-697BAEA22A34}" type="doc">
      <dgm:prSet loTypeId="urn:microsoft.com/office/officeart/2005/8/layout/target3" loCatId="relationship" qsTypeId="urn:microsoft.com/office/officeart/2005/8/quickstyle/3d1" qsCatId="3D" csTypeId="urn:microsoft.com/office/officeart/2005/8/colors/accent1_2" csCatId="accent1"/>
      <dgm:spPr/>
      <dgm:t>
        <a:bodyPr/>
        <a:lstStyle/>
        <a:p>
          <a:endParaRPr lang="en-IN"/>
        </a:p>
      </dgm:t>
    </dgm:pt>
    <dgm:pt modelId="{B3F4B229-7713-4641-9BF6-037E3692123F}">
      <dgm:prSet/>
      <dgm:spPr/>
      <dgm:t>
        <a:bodyPr/>
        <a:lstStyle/>
        <a:p>
          <a:r>
            <a:rPr lang="en-US" b="1" i="0"/>
            <a:t>Comparison of Sale Prices Across Different Product Categories</a:t>
          </a:r>
          <a:endParaRPr lang="en-IN"/>
        </a:p>
      </dgm:t>
    </dgm:pt>
    <dgm:pt modelId="{E7863DAF-82F5-49C5-843A-6FC1152932CA}" type="parTrans" cxnId="{BEC8FDAE-F9AC-477F-9413-C6921CBB9DB9}">
      <dgm:prSet/>
      <dgm:spPr/>
      <dgm:t>
        <a:bodyPr/>
        <a:lstStyle/>
        <a:p>
          <a:endParaRPr lang="en-IN"/>
        </a:p>
      </dgm:t>
    </dgm:pt>
    <dgm:pt modelId="{BE1102CA-03DC-4BE6-B159-962AAC9B630B}" type="sibTrans" cxnId="{BEC8FDAE-F9AC-477F-9413-C6921CBB9DB9}">
      <dgm:prSet/>
      <dgm:spPr/>
      <dgm:t>
        <a:bodyPr/>
        <a:lstStyle/>
        <a:p>
          <a:endParaRPr lang="en-IN"/>
        </a:p>
      </dgm:t>
    </dgm:pt>
    <dgm:pt modelId="{34EC937E-B10F-4C27-91C2-B09965340A55}" type="pres">
      <dgm:prSet presAssocID="{D8B61749-48C3-4577-BA1C-697BAEA22A34}" presName="Name0" presStyleCnt="0">
        <dgm:presLayoutVars>
          <dgm:chMax val="7"/>
          <dgm:dir/>
          <dgm:animLvl val="lvl"/>
          <dgm:resizeHandles val="exact"/>
        </dgm:presLayoutVars>
      </dgm:prSet>
      <dgm:spPr/>
    </dgm:pt>
    <dgm:pt modelId="{F59AD0E2-7DF0-4ACB-9AC8-1891676ED750}" type="pres">
      <dgm:prSet presAssocID="{B3F4B229-7713-4641-9BF6-037E3692123F}" presName="circle1" presStyleLbl="node1" presStyleIdx="0" presStyleCnt="1"/>
      <dgm:spPr/>
    </dgm:pt>
    <dgm:pt modelId="{DE8671FA-C245-44DD-8547-E7B0B8E975F4}" type="pres">
      <dgm:prSet presAssocID="{B3F4B229-7713-4641-9BF6-037E3692123F}" presName="space" presStyleCnt="0"/>
      <dgm:spPr/>
    </dgm:pt>
    <dgm:pt modelId="{DF590B1F-BACF-4ED9-88B8-43211B160D74}" type="pres">
      <dgm:prSet presAssocID="{B3F4B229-7713-4641-9BF6-037E3692123F}" presName="rect1" presStyleLbl="alignAcc1" presStyleIdx="0" presStyleCnt="1"/>
      <dgm:spPr/>
    </dgm:pt>
    <dgm:pt modelId="{EE533119-3554-4D28-897A-BDA295840971}" type="pres">
      <dgm:prSet presAssocID="{B3F4B229-7713-4641-9BF6-037E3692123F}" presName="rect1ParTxNoCh" presStyleLbl="alignAcc1" presStyleIdx="0" presStyleCnt="1">
        <dgm:presLayoutVars>
          <dgm:chMax val="1"/>
          <dgm:bulletEnabled val="1"/>
        </dgm:presLayoutVars>
      </dgm:prSet>
      <dgm:spPr/>
    </dgm:pt>
  </dgm:ptLst>
  <dgm:cxnLst>
    <dgm:cxn modelId="{50D47352-6B78-4D23-8105-A6143B39D9CB}" type="presOf" srcId="{D8B61749-48C3-4577-BA1C-697BAEA22A34}" destId="{34EC937E-B10F-4C27-91C2-B09965340A55}" srcOrd="0" destOrd="0" presId="urn:microsoft.com/office/officeart/2005/8/layout/target3"/>
    <dgm:cxn modelId="{ED7B0E92-7BC3-4643-B64C-54AFA51BBDE1}" type="presOf" srcId="{B3F4B229-7713-4641-9BF6-037E3692123F}" destId="{EE533119-3554-4D28-897A-BDA295840971}" srcOrd="1" destOrd="0" presId="urn:microsoft.com/office/officeart/2005/8/layout/target3"/>
    <dgm:cxn modelId="{93459599-B95D-44C5-851A-589D08AF69AD}" type="presOf" srcId="{B3F4B229-7713-4641-9BF6-037E3692123F}" destId="{DF590B1F-BACF-4ED9-88B8-43211B160D74}" srcOrd="0" destOrd="0" presId="urn:microsoft.com/office/officeart/2005/8/layout/target3"/>
    <dgm:cxn modelId="{BEC8FDAE-F9AC-477F-9413-C6921CBB9DB9}" srcId="{D8B61749-48C3-4577-BA1C-697BAEA22A34}" destId="{B3F4B229-7713-4641-9BF6-037E3692123F}" srcOrd="0" destOrd="0" parTransId="{E7863DAF-82F5-49C5-843A-6FC1152932CA}" sibTransId="{BE1102CA-03DC-4BE6-B159-962AAC9B630B}"/>
    <dgm:cxn modelId="{E24A72FE-6137-44D5-8DF8-DC7826861065}" type="presParOf" srcId="{34EC937E-B10F-4C27-91C2-B09965340A55}" destId="{F59AD0E2-7DF0-4ACB-9AC8-1891676ED750}" srcOrd="0" destOrd="0" presId="urn:microsoft.com/office/officeart/2005/8/layout/target3"/>
    <dgm:cxn modelId="{E3A9F86D-2490-4435-AD7E-9676EC1BE8BD}" type="presParOf" srcId="{34EC937E-B10F-4C27-91C2-B09965340A55}" destId="{DE8671FA-C245-44DD-8547-E7B0B8E975F4}" srcOrd="1" destOrd="0" presId="urn:microsoft.com/office/officeart/2005/8/layout/target3"/>
    <dgm:cxn modelId="{C0C584FB-CF1F-4303-B14F-48CE39D0C780}" type="presParOf" srcId="{34EC937E-B10F-4C27-91C2-B09965340A55}" destId="{DF590B1F-BACF-4ED9-88B8-43211B160D74}" srcOrd="2" destOrd="0" presId="urn:microsoft.com/office/officeart/2005/8/layout/target3"/>
    <dgm:cxn modelId="{D014B279-3FD0-471E-8949-08D60861D09D}" type="presParOf" srcId="{34EC937E-B10F-4C27-91C2-B09965340A55}" destId="{EE533119-3554-4D28-897A-BDA295840971}"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1D8639D-0DAC-4C8D-A598-C680E3A40EC5}" type="doc">
      <dgm:prSet loTypeId="urn:microsoft.com/office/officeart/2005/8/layout/process1" loCatId="process" qsTypeId="urn:microsoft.com/office/officeart/2005/8/quickstyle/simple3" qsCatId="simple" csTypeId="urn:microsoft.com/office/officeart/2005/8/colors/accent1_2" csCatId="accent1"/>
      <dgm:spPr/>
      <dgm:t>
        <a:bodyPr/>
        <a:lstStyle/>
        <a:p>
          <a:endParaRPr lang="en-IN"/>
        </a:p>
      </dgm:t>
    </dgm:pt>
    <dgm:pt modelId="{1ADA0EDA-9EE4-4A6D-B979-A185C873ED62}">
      <dgm:prSet/>
      <dgm:spPr/>
      <dgm:t>
        <a:bodyPr/>
        <a:lstStyle/>
        <a:p>
          <a:r>
            <a:rPr lang="en-US" b="0" i="0" dirty="0">
              <a:latin typeface="Arial Rounded MT Bold" panose="020F0704030504030204" pitchFamily="34" charset="0"/>
            </a:rPr>
            <a:t>Data Preparation for Model Building: Dependent Variable Explanation</a:t>
          </a:r>
          <a:endParaRPr lang="en-IN" dirty="0">
            <a:latin typeface="Arial Rounded MT Bold" panose="020F0704030504030204" pitchFamily="34" charset="0"/>
          </a:endParaRPr>
        </a:p>
      </dgm:t>
    </dgm:pt>
    <dgm:pt modelId="{3961A000-EC24-4319-8148-4A5263AC3911}" type="parTrans" cxnId="{1B10453E-A4EE-447F-869D-8669D32F0AC4}">
      <dgm:prSet/>
      <dgm:spPr/>
      <dgm:t>
        <a:bodyPr/>
        <a:lstStyle/>
        <a:p>
          <a:endParaRPr lang="en-IN"/>
        </a:p>
      </dgm:t>
    </dgm:pt>
    <dgm:pt modelId="{98A19A5A-8DDC-40A5-B2D0-D7E00ADFC56B}" type="sibTrans" cxnId="{1B10453E-A4EE-447F-869D-8669D32F0AC4}">
      <dgm:prSet/>
      <dgm:spPr/>
      <dgm:t>
        <a:bodyPr/>
        <a:lstStyle/>
        <a:p>
          <a:endParaRPr lang="en-IN"/>
        </a:p>
      </dgm:t>
    </dgm:pt>
    <dgm:pt modelId="{C77F9736-9AF4-4E06-9C54-770978680693}" type="pres">
      <dgm:prSet presAssocID="{A1D8639D-0DAC-4C8D-A598-C680E3A40EC5}" presName="Name0" presStyleCnt="0">
        <dgm:presLayoutVars>
          <dgm:dir/>
          <dgm:resizeHandles val="exact"/>
        </dgm:presLayoutVars>
      </dgm:prSet>
      <dgm:spPr/>
    </dgm:pt>
    <dgm:pt modelId="{358FAA01-3FA6-4942-B7F0-4B64AABD22B3}" type="pres">
      <dgm:prSet presAssocID="{1ADA0EDA-9EE4-4A6D-B979-A185C873ED62}" presName="node" presStyleLbl="node1" presStyleIdx="0" presStyleCnt="1">
        <dgm:presLayoutVars>
          <dgm:bulletEnabled val="1"/>
        </dgm:presLayoutVars>
      </dgm:prSet>
      <dgm:spPr/>
    </dgm:pt>
  </dgm:ptLst>
  <dgm:cxnLst>
    <dgm:cxn modelId="{72FFCB18-C5A2-46BC-8FB4-C196F97588CD}" type="presOf" srcId="{A1D8639D-0DAC-4C8D-A598-C680E3A40EC5}" destId="{C77F9736-9AF4-4E06-9C54-770978680693}" srcOrd="0" destOrd="0" presId="urn:microsoft.com/office/officeart/2005/8/layout/process1"/>
    <dgm:cxn modelId="{1B10453E-A4EE-447F-869D-8669D32F0AC4}" srcId="{A1D8639D-0DAC-4C8D-A598-C680E3A40EC5}" destId="{1ADA0EDA-9EE4-4A6D-B979-A185C873ED62}" srcOrd="0" destOrd="0" parTransId="{3961A000-EC24-4319-8148-4A5263AC3911}" sibTransId="{98A19A5A-8DDC-40A5-B2D0-D7E00ADFC56B}"/>
    <dgm:cxn modelId="{ED46EB5B-9342-4C0F-8F34-F3932D521D6F}" type="presOf" srcId="{1ADA0EDA-9EE4-4A6D-B979-A185C873ED62}" destId="{358FAA01-3FA6-4942-B7F0-4B64AABD22B3}" srcOrd="0" destOrd="0" presId="urn:microsoft.com/office/officeart/2005/8/layout/process1"/>
    <dgm:cxn modelId="{CFD32475-B241-4184-8739-53E8E335DCA3}" type="presParOf" srcId="{C77F9736-9AF4-4E06-9C54-770978680693}" destId="{358FAA01-3FA6-4942-B7F0-4B64AABD22B3}"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5952A78B-F2AC-4FF2-8E74-4C74BBAEF749}" type="doc">
      <dgm:prSet loTypeId="urn:microsoft.com/office/officeart/2005/8/layout/target3" loCatId="relationship" qsTypeId="urn:microsoft.com/office/officeart/2005/8/quickstyle/3d1" qsCatId="3D" csTypeId="urn:microsoft.com/office/officeart/2005/8/colors/accent1_2" csCatId="accent1"/>
      <dgm:spPr/>
      <dgm:t>
        <a:bodyPr/>
        <a:lstStyle/>
        <a:p>
          <a:endParaRPr lang="en-IN"/>
        </a:p>
      </dgm:t>
    </dgm:pt>
    <dgm:pt modelId="{5BD0C2FA-C676-4A48-816C-5EB794C0EEC4}">
      <dgm:prSet/>
      <dgm:spPr/>
      <dgm:t>
        <a:bodyPr/>
        <a:lstStyle/>
        <a:p>
          <a:r>
            <a:rPr lang="en-US" b="0" i="0" dirty="0">
              <a:latin typeface="Arial Rounded MT Bold" panose="020F0704030504030204" pitchFamily="34" charset="0"/>
            </a:rPr>
            <a:t>Exploring Relationship: Scatter Plot Analysis</a:t>
          </a:r>
          <a:endParaRPr lang="en-IN" dirty="0">
            <a:latin typeface="Arial Rounded MT Bold" panose="020F0704030504030204" pitchFamily="34" charset="0"/>
          </a:endParaRPr>
        </a:p>
      </dgm:t>
    </dgm:pt>
    <dgm:pt modelId="{3478D2D3-1198-4C2E-9143-E2B58084A3F4}" type="parTrans" cxnId="{39C8E8DB-E9FD-4A79-B15F-E22FBF7B793F}">
      <dgm:prSet/>
      <dgm:spPr/>
      <dgm:t>
        <a:bodyPr/>
        <a:lstStyle/>
        <a:p>
          <a:endParaRPr lang="en-IN"/>
        </a:p>
      </dgm:t>
    </dgm:pt>
    <dgm:pt modelId="{6AE91648-5E03-475F-9177-DF0A95BEF362}" type="sibTrans" cxnId="{39C8E8DB-E9FD-4A79-B15F-E22FBF7B793F}">
      <dgm:prSet/>
      <dgm:spPr/>
      <dgm:t>
        <a:bodyPr/>
        <a:lstStyle/>
        <a:p>
          <a:endParaRPr lang="en-IN"/>
        </a:p>
      </dgm:t>
    </dgm:pt>
    <dgm:pt modelId="{C348D480-9FA5-4D4B-B75C-B0859A9146BE}" type="pres">
      <dgm:prSet presAssocID="{5952A78B-F2AC-4FF2-8E74-4C74BBAEF749}" presName="Name0" presStyleCnt="0">
        <dgm:presLayoutVars>
          <dgm:chMax val="7"/>
          <dgm:dir/>
          <dgm:animLvl val="lvl"/>
          <dgm:resizeHandles val="exact"/>
        </dgm:presLayoutVars>
      </dgm:prSet>
      <dgm:spPr/>
    </dgm:pt>
    <dgm:pt modelId="{45408573-FAB6-43C1-8A7C-921713E6E529}" type="pres">
      <dgm:prSet presAssocID="{5BD0C2FA-C676-4A48-816C-5EB794C0EEC4}" presName="circle1" presStyleLbl="node1" presStyleIdx="0" presStyleCnt="1"/>
      <dgm:spPr/>
    </dgm:pt>
    <dgm:pt modelId="{E326C547-A2C9-4331-8712-2B995A72F845}" type="pres">
      <dgm:prSet presAssocID="{5BD0C2FA-C676-4A48-816C-5EB794C0EEC4}" presName="space" presStyleCnt="0"/>
      <dgm:spPr/>
    </dgm:pt>
    <dgm:pt modelId="{37754BE5-4BC8-4D21-84A9-260A9645F256}" type="pres">
      <dgm:prSet presAssocID="{5BD0C2FA-C676-4A48-816C-5EB794C0EEC4}" presName="rect1" presStyleLbl="alignAcc1" presStyleIdx="0" presStyleCnt="1"/>
      <dgm:spPr/>
    </dgm:pt>
    <dgm:pt modelId="{559D6723-B11C-42E5-A876-F594EA06EF43}" type="pres">
      <dgm:prSet presAssocID="{5BD0C2FA-C676-4A48-816C-5EB794C0EEC4}" presName="rect1ParTxNoCh" presStyleLbl="alignAcc1" presStyleIdx="0" presStyleCnt="1">
        <dgm:presLayoutVars>
          <dgm:chMax val="1"/>
          <dgm:bulletEnabled val="1"/>
        </dgm:presLayoutVars>
      </dgm:prSet>
      <dgm:spPr/>
    </dgm:pt>
  </dgm:ptLst>
  <dgm:cxnLst>
    <dgm:cxn modelId="{59191F11-F7A5-42C3-B6B2-2934B34B74B8}" type="presOf" srcId="{5BD0C2FA-C676-4A48-816C-5EB794C0EEC4}" destId="{37754BE5-4BC8-4D21-84A9-260A9645F256}" srcOrd="0" destOrd="0" presId="urn:microsoft.com/office/officeart/2005/8/layout/target3"/>
    <dgm:cxn modelId="{E8C612C3-5BB2-4BAE-A03D-3B48A3F8AB01}" type="presOf" srcId="{5BD0C2FA-C676-4A48-816C-5EB794C0EEC4}" destId="{559D6723-B11C-42E5-A876-F594EA06EF43}" srcOrd="1" destOrd="0" presId="urn:microsoft.com/office/officeart/2005/8/layout/target3"/>
    <dgm:cxn modelId="{39C8E8DB-E9FD-4A79-B15F-E22FBF7B793F}" srcId="{5952A78B-F2AC-4FF2-8E74-4C74BBAEF749}" destId="{5BD0C2FA-C676-4A48-816C-5EB794C0EEC4}" srcOrd="0" destOrd="0" parTransId="{3478D2D3-1198-4C2E-9143-E2B58084A3F4}" sibTransId="{6AE91648-5E03-475F-9177-DF0A95BEF362}"/>
    <dgm:cxn modelId="{5FC7E1DE-094F-4D8C-91F3-DE27BE4C4245}" type="presOf" srcId="{5952A78B-F2AC-4FF2-8E74-4C74BBAEF749}" destId="{C348D480-9FA5-4D4B-B75C-B0859A9146BE}" srcOrd="0" destOrd="0" presId="urn:microsoft.com/office/officeart/2005/8/layout/target3"/>
    <dgm:cxn modelId="{42F8EC02-081F-4F0F-B162-C00BC2CE1E0D}" type="presParOf" srcId="{C348D480-9FA5-4D4B-B75C-B0859A9146BE}" destId="{45408573-FAB6-43C1-8A7C-921713E6E529}" srcOrd="0" destOrd="0" presId="urn:microsoft.com/office/officeart/2005/8/layout/target3"/>
    <dgm:cxn modelId="{B63DC88D-EE44-4A1A-A5CF-224820BE2B11}" type="presParOf" srcId="{C348D480-9FA5-4D4B-B75C-B0859A9146BE}" destId="{E326C547-A2C9-4331-8712-2B995A72F845}" srcOrd="1" destOrd="0" presId="urn:microsoft.com/office/officeart/2005/8/layout/target3"/>
    <dgm:cxn modelId="{D5CA7D96-F660-41AC-A62F-B6A65560E871}" type="presParOf" srcId="{C348D480-9FA5-4D4B-B75C-B0859A9146BE}" destId="{37754BE5-4BC8-4D21-84A9-260A9645F256}" srcOrd="2" destOrd="0" presId="urn:microsoft.com/office/officeart/2005/8/layout/target3"/>
    <dgm:cxn modelId="{CDE5D55E-08FC-406F-90A3-B617F4959C92}" type="presParOf" srcId="{C348D480-9FA5-4D4B-B75C-B0859A9146BE}" destId="{559D6723-B11C-42E5-A876-F594EA06EF43}"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C15484D0-EF89-434C-AD53-1732A05CB887}"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40D425D7-E6E5-4C54-B63F-7EC54317BCDB}">
      <dgm:prSet/>
      <dgm:spPr/>
      <dgm:t>
        <a:bodyPr/>
        <a:lstStyle/>
        <a:p>
          <a:r>
            <a:rPr lang="en-US" b="0" i="0"/>
            <a:t>Model Building with Linear Regression</a:t>
          </a:r>
          <a:endParaRPr lang="en-IN"/>
        </a:p>
      </dgm:t>
    </dgm:pt>
    <dgm:pt modelId="{2AAB1F4F-E7D8-4BF6-87B2-EE2D4BAEB0D0}" type="parTrans" cxnId="{1CBF721D-33E2-46DF-88B0-F32DEBEF43DF}">
      <dgm:prSet/>
      <dgm:spPr/>
      <dgm:t>
        <a:bodyPr/>
        <a:lstStyle/>
        <a:p>
          <a:endParaRPr lang="en-IN"/>
        </a:p>
      </dgm:t>
    </dgm:pt>
    <dgm:pt modelId="{189A64E0-4448-4DDB-9FEA-160AC79FA3AE}" type="sibTrans" cxnId="{1CBF721D-33E2-46DF-88B0-F32DEBEF43DF}">
      <dgm:prSet/>
      <dgm:spPr/>
      <dgm:t>
        <a:bodyPr/>
        <a:lstStyle/>
        <a:p>
          <a:endParaRPr lang="en-IN"/>
        </a:p>
      </dgm:t>
    </dgm:pt>
    <dgm:pt modelId="{A3BB8AF2-8EEA-4BBF-BB02-E7BE4E5C12E5}" type="pres">
      <dgm:prSet presAssocID="{C15484D0-EF89-434C-AD53-1732A05CB887}" presName="linear" presStyleCnt="0">
        <dgm:presLayoutVars>
          <dgm:animLvl val="lvl"/>
          <dgm:resizeHandles val="exact"/>
        </dgm:presLayoutVars>
      </dgm:prSet>
      <dgm:spPr/>
    </dgm:pt>
    <dgm:pt modelId="{7A68F9EE-A0DD-403B-9EB6-364DED3890CD}" type="pres">
      <dgm:prSet presAssocID="{40D425D7-E6E5-4C54-B63F-7EC54317BCDB}" presName="parentText" presStyleLbl="node1" presStyleIdx="0" presStyleCnt="1">
        <dgm:presLayoutVars>
          <dgm:chMax val="0"/>
          <dgm:bulletEnabled val="1"/>
        </dgm:presLayoutVars>
      </dgm:prSet>
      <dgm:spPr/>
    </dgm:pt>
  </dgm:ptLst>
  <dgm:cxnLst>
    <dgm:cxn modelId="{D770A918-0161-4900-8603-8A8D027A5A85}" type="presOf" srcId="{40D425D7-E6E5-4C54-B63F-7EC54317BCDB}" destId="{7A68F9EE-A0DD-403B-9EB6-364DED3890CD}" srcOrd="0" destOrd="0" presId="urn:microsoft.com/office/officeart/2005/8/layout/vList2"/>
    <dgm:cxn modelId="{1CBF721D-33E2-46DF-88B0-F32DEBEF43DF}" srcId="{C15484D0-EF89-434C-AD53-1732A05CB887}" destId="{40D425D7-E6E5-4C54-B63F-7EC54317BCDB}" srcOrd="0" destOrd="0" parTransId="{2AAB1F4F-E7D8-4BF6-87B2-EE2D4BAEB0D0}" sibTransId="{189A64E0-4448-4DDB-9FEA-160AC79FA3AE}"/>
    <dgm:cxn modelId="{A04CC0BA-41EB-40A9-9F32-1FE0471C9A4E}" type="presOf" srcId="{C15484D0-EF89-434C-AD53-1732A05CB887}" destId="{A3BB8AF2-8EEA-4BBF-BB02-E7BE4E5C12E5}" srcOrd="0" destOrd="0" presId="urn:microsoft.com/office/officeart/2005/8/layout/vList2"/>
    <dgm:cxn modelId="{16AC4488-08BC-4C11-B6F4-69B8CB598451}" type="presParOf" srcId="{A3BB8AF2-8EEA-4BBF-BB02-E7BE4E5C12E5}" destId="{7A68F9EE-A0DD-403B-9EB6-364DED3890C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63862704-8B3B-4F1F-AFDA-D8E820EE2E7A}"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IN"/>
        </a:p>
      </dgm:t>
    </dgm:pt>
    <dgm:pt modelId="{E5B8E2EE-2737-4AD2-AA3B-111ECB8729E4}">
      <dgm:prSet/>
      <dgm:spPr/>
      <dgm:t>
        <a:bodyPr/>
        <a:lstStyle/>
        <a:p>
          <a:r>
            <a:rPr lang="en-US" dirty="0">
              <a:latin typeface="Arial Rounded MT Bold" panose="020F0704030504030204" pitchFamily="34" charset="0"/>
            </a:rPr>
            <a:t>Through linear regression modeling, we can predict relationships between variables, providing valuable insights for decision-making. The algorithm utilizes training data to learn patterns, and the model can then make accurate predictions on new, unseen data. This empowers data-driven decision-making and enhances our understanding of key factors influencing outcomes.</a:t>
          </a:r>
          <a:endParaRPr lang="en-IN" dirty="0">
            <a:latin typeface="Arial Rounded MT Bold" panose="020F0704030504030204" pitchFamily="34" charset="0"/>
          </a:endParaRPr>
        </a:p>
      </dgm:t>
    </dgm:pt>
    <dgm:pt modelId="{2430580D-14D9-4CD9-9668-320F6AC10EE5}" type="parTrans" cxnId="{44E65D1C-A67C-4F98-92FD-56A6EE3E745E}">
      <dgm:prSet/>
      <dgm:spPr/>
      <dgm:t>
        <a:bodyPr/>
        <a:lstStyle/>
        <a:p>
          <a:endParaRPr lang="en-IN"/>
        </a:p>
      </dgm:t>
    </dgm:pt>
    <dgm:pt modelId="{8CAB81A2-D5E2-4E98-A936-0F6A7634DBCD}" type="sibTrans" cxnId="{44E65D1C-A67C-4F98-92FD-56A6EE3E745E}">
      <dgm:prSet/>
      <dgm:spPr/>
      <dgm:t>
        <a:bodyPr/>
        <a:lstStyle/>
        <a:p>
          <a:endParaRPr lang="en-IN"/>
        </a:p>
      </dgm:t>
    </dgm:pt>
    <dgm:pt modelId="{98A1FBFC-5BDE-4A11-A7BD-7083AE313730}" type="pres">
      <dgm:prSet presAssocID="{63862704-8B3B-4F1F-AFDA-D8E820EE2E7A}" presName="compositeShape" presStyleCnt="0">
        <dgm:presLayoutVars>
          <dgm:chMax val="7"/>
          <dgm:dir/>
          <dgm:resizeHandles val="exact"/>
        </dgm:presLayoutVars>
      </dgm:prSet>
      <dgm:spPr/>
    </dgm:pt>
    <dgm:pt modelId="{8B5A858F-3253-41AB-B16D-D8FCB7ACD1F5}" type="pres">
      <dgm:prSet presAssocID="{E5B8E2EE-2737-4AD2-AA3B-111ECB8729E4}" presName="circ1TxSh" presStyleLbl="vennNode1" presStyleIdx="0" presStyleCnt="1"/>
      <dgm:spPr/>
    </dgm:pt>
  </dgm:ptLst>
  <dgm:cxnLst>
    <dgm:cxn modelId="{44E65D1C-A67C-4F98-92FD-56A6EE3E745E}" srcId="{63862704-8B3B-4F1F-AFDA-D8E820EE2E7A}" destId="{E5B8E2EE-2737-4AD2-AA3B-111ECB8729E4}" srcOrd="0" destOrd="0" parTransId="{2430580D-14D9-4CD9-9668-320F6AC10EE5}" sibTransId="{8CAB81A2-D5E2-4E98-A936-0F6A7634DBCD}"/>
    <dgm:cxn modelId="{C8404962-931F-40E3-93FC-8F3B982B2419}" type="presOf" srcId="{63862704-8B3B-4F1F-AFDA-D8E820EE2E7A}" destId="{98A1FBFC-5BDE-4A11-A7BD-7083AE313730}" srcOrd="0" destOrd="0" presId="urn:microsoft.com/office/officeart/2005/8/layout/venn1"/>
    <dgm:cxn modelId="{5A2398F8-F9E8-4AD1-93AD-565B45E18457}" type="presOf" srcId="{E5B8E2EE-2737-4AD2-AA3B-111ECB8729E4}" destId="{8B5A858F-3253-41AB-B16D-D8FCB7ACD1F5}" srcOrd="0" destOrd="0" presId="urn:microsoft.com/office/officeart/2005/8/layout/venn1"/>
    <dgm:cxn modelId="{AF3C1098-C52F-4E3D-9F4A-A7434B6F7FC8}" type="presParOf" srcId="{98A1FBFC-5BDE-4A11-A7BD-7083AE313730}" destId="{8B5A858F-3253-41AB-B16D-D8FCB7ACD1F5}" srcOrd="0" destOrd="0" presId="urn:microsoft.com/office/officeart/2005/8/layout/ven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15FAB8-E5EF-4343-839F-122D46821472}" type="doc">
      <dgm:prSet loTypeId="urn:microsoft.com/office/officeart/2005/8/layout/target3" loCatId="relationship" qsTypeId="urn:microsoft.com/office/officeart/2005/8/quickstyle/simple5" qsCatId="simple" csTypeId="urn:microsoft.com/office/officeart/2005/8/colors/accent1_2" csCatId="accent1"/>
      <dgm:spPr/>
      <dgm:t>
        <a:bodyPr/>
        <a:lstStyle/>
        <a:p>
          <a:endParaRPr lang="en-IN"/>
        </a:p>
      </dgm:t>
    </dgm:pt>
    <dgm:pt modelId="{2B65FC88-B125-4312-9765-67C1C5E133B5}">
      <dgm:prSet custT="1"/>
      <dgm:spPr/>
      <dgm:t>
        <a:bodyPr/>
        <a:lstStyle/>
        <a:p>
          <a:r>
            <a:rPr lang="en-US" sz="2000" b="0" i="0" dirty="0">
              <a:latin typeface="Arial Rounded MT Bold" panose="020F0704030504030204" pitchFamily="34" charset="0"/>
            </a:rPr>
            <a:t>Aim of the Project: Unifying Data for Targeted Marketing Insights</a:t>
          </a:r>
          <a:endParaRPr lang="en-IN" sz="2000" dirty="0">
            <a:latin typeface="Arial Rounded MT Bold" panose="020F0704030504030204" pitchFamily="34" charset="0"/>
          </a:endParaRPr>
        </a:p>
      </dgm:t>
    </dgm:pt>
    <dgm:pt modelId="{8DFE3AD2-EB9F-445F-ACBE-600C91EC6CE6}" type="parTrans" cxnId="{11E40260-AA38-4BE2-9A6A-12C5821AFD12}">
      <dgm:prSet/>
      <dgm:spPr/>
      <dgm:t>
        <a:bodyPr/>
        <a:lstStyle/>
        <a:p>
          <a:endParaRPr lang="en-IN"/>
        </a:p>
      </dgm:t>
    </dgm:pt>
    <dgm:pt modelId="{82078562-A804-461F-BBC5-69E4C4339A8A}" type="sibTrans" cxnId="{11E40260-AA38-4BE2-9A6A-12C5821AFD12}">
      <dgm:prSet/>
      <dgm:spPr/>
      <dgm:t>
        <a:bodyPr/>
        <a:lstStyle/>
        <a:p>
          <a:endParaRPr lang="en-IN"/>
        </a:p>
      </dgm:t>
    </dgm:pt>
    <dgm:pt modelId="{127405E2-8660-4ECD-AA04-DC3AC392E53A}" type="pres">
      <dgm:prSet presAssocID="{AF15FAB8-E5EF-4343-839F-122D46821472}" presName="Name0" presStyleCnt="0">
        <dgm:presLayoutVars>
          <dgm:chMax val="7"/>
          <dgm:dir/>
          <dgm:animLvl val="lvl"/>
          <dgm:resizeHandles val="exact"/>
        </dgm:presLayoutVars>
      </dgm:prSet>
      <dgm:spPr/>
    </dgm:pt>
    <dgm:pt modelId="{60EEF117-0CD4-4B11-A868-28DDE9D2C832}" type="pres">
      <dgm:prSet presAssocID="{2B65FC88-B125-4312-9765-67C1C5E133B5}" presName="circle1" presStyleLbl="node1" presStyleIdx="0" presStyleCnt="1"/>
      <dgm:spPr/>
    </dgm:pt>
    <dgm:pt modelId="{B6E8586D-F7AC-498F-967F-01F177902AFA}" type="pres">
      <dgm:prSet presAssocID="{2B65FC88-B125-4312-9765-67C1C5E133B5}" presName="space" presStyleCnt="0"/>
      <dgm:spPr/>
    </dgm:pt>
    <dgm:pt modelId="{EAB6D62C-75E4-40C7-8E87-A435079B5628}" type="pres">
      <dgm:prSet presAssocID="{2B65FC88-B125-4312-9765-67C1C5E133B5}" presName="rect1" presStyleLbl="alignAcc1" presStyleIdx="0" presStyleCnt="1"/>
      <dgm:spPr/>
    </dgm:pt>
    <dgm:pt modelId="{E761E853-C998-4BBF-82B6-86B8DC852B28}" type="pres">
      <dgm:prSet presAssocID="{2B65FC88-B125-4312-9765-67C1C5E133B5}" presName="rect1ParTxNoCh" presStyleLbl="alignAcc1" presStyleIdx="0" presStyleCnt="1">
        <dgm:presLayoutVars>
          <dgm:chMax val="1"/>
          <dgm:bulletEnabled val="1"/>
        </dgm:presLayoutVars>
      </dgm:prSet>
      <dgm:spPr/>
    </dgm:pt>
  </dgm:ptLst>
  <dgm:cxnLst>
    <dgm:cxn modelId="{11E40260-AA38-4BE2-9A6A-12C5821AFD12}" srcId="{AF15FAB8-E5EF-4343-839F-122D46821472}" destId="{2B65FC88-B125-4312-9765-67C1C5E133B5}" srcOrd="0" destOrd="0" parTransId="{8DFE3AD2-EB9F-445F-ACBE-600C91EC6CE6}" sibTransId="{82078562-A804-461F-BBC5-69E4C4339A8A}"/>
    <dgm:cxn modelId="{03B6F342-0CE4-4149-AAAF-CBF46F467CD8}" type="presOf" srcId="{2B65FC88-B125-4312-9765-67C1C5E133B5}" destId="{E761E853-C998-4BBF-82B6-86B8DC852B28}" srcOrd="1" destOrd="0" presId="urn:microsoft.com/office/officeart/2005/8/layout/target3"/>
    <dgm:cxn modelId="{5D2FB08F-D070-40F8-A9F0-CA2B5036B45A}" type="presOf" srcId="{AF15FAB8-E5EF-4343-839F-122D46821472}" destId="{127405E2-8660-4ECD-AA04-DC3AC392E53A}" srcOrd="0" destOrd="0" presId="urn:microsoft.com/office/officeart/2005/8/layout/target3"/>
    <dgm:cxn modelId="{DC4656FC-C18A-48D6-BC2F-E31108CF614E}" type="presOf" srcId="{2B65FC88-B125-4312-9765-67C1C5E133B5}" destId="{EAB6D62C-75E4-40C7-8E87-A435079B5628}" srcOrd="0" destOrd="0" presId="urn:microsoft.com/office/officeart/2005/8/layout/target3"/>
    <dgm:cxn modelId="{580AE0E2-33C1-405E-93C8-4CF1E0525EED}" type="presParOf" srcId="{127405E2-8660-4ECD-AA04-DC3AC392E53A}" destId="{60EEF117-0CD4-4B11-A868-28DDE9D2C832}" srcOrd="0" destOrd="0" presId="urn:microsoft.com/office/officeart/2005/8/layout/target3"/>
    <dgm:cxn modelId="{963BCC2E-DFA3-4AF7-AEE1-122BBCFA630E}" type="presParOf" srcId="{127405E2-8660-4ECD-AA04-DC3AC392E53A}" destId="{B6E8586D-F7AC-498F-967F-01F177902AFA}" srcOrd="1" destOrd="0" presId="urn:microsoft.com/office/officeart/2005/8/layout/target3"/>
    <dgm:cxn modelId="{7EAE5561-E8F7-478E-B5DA-79801D75463A}" type="presParOf" srcId="{127405E2-8660-4ECD-AA04-DC3AC392E53A}" destId="{EAB6D62C-75E4-40C7-8E87-A435079B5628}" srcOrd="2" destOrd="0" presId="urn:microsoft.com/office/officeart/2005/8/layout/target3"/>
    <dgm:cxn modelId="{91CD7511-9ABC-441B-BDF7-02BD54329EB2}" type="presParOf" srcId="{127405E2-8660-4ECD-AA04-DC3AC392E53A}" destId="{E761E853-C998-4BBF-82B6-86B8DC852B28}"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6D0E4DCD-4680-47FA-AC18-D40A80204DF6}"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7EB7FE97-679F-4C03-9BE6-984709B6D6E5}">
      <dgm:prSet/>
      <dgm:spPr/>
      <dgm:t>
        <a:bodyPr/>
        <a:lstStyle/>
        <a:p>
          <a:r>
            <a:rPr lang="en-US" b="0" i="0" dirty="0">
              <a:latin typeface="Arial Rounded MT Bold" panose="020F0704030504030204" pitchFamily="34" charset="0"/>
            </a:rPr>
            <a:t>Model Performance Evaluation with R2 Score</a:t>
          </a:r>
          <a:endParaRPr lang="en-IN" dirty="0">
            <a:latin typeface="Arial Rounded MT Bold" panose="020F0704030504030204" pitchFamily="34" charset="0"/>
          </a:endParaRPr>
        </a:p>
      </dgm:t>
    </dgm:pt>
    <dgm:pt modelId="{F970570E-DD9A-4F6E-B31B-4909CB2E15F9}" type="parTrans" cxnId="{0CFE32C4-A6AA-46BF-8E19-3D674C0E3C7D}">
      <dgm:prSet/>
      <dgm:spPr/>
      <dgm:t>
        <a:bodyPr/>
        <a:lstStyle/>
        <a:p>
          <a:endParaRPr lang="en-IN"/>
        </a:p>
      </dgm:t>
    </dgm:pt>
    <dgm:pt modelId="{84BDF702-C566-4630-A940-1A88CE10E3A4}" type="sibTrans" cxnId="{0CFE32C4-A6AA-46BF-8E19-3D674C0E3C7D}">
      <dgm:prSet/>
      <dgm:spPr/>
      <dgm:t>
        <a:bodyPr/>
        <a:lstStyle/>
        <a:p>
          <a:endParaRPr lang="en-IN"/>
        </a:p>
      </dgm:t>
    </dgm:pt>
    <dgm:pt modelId="{40CFCB47-1E12-41C0-A13E-8156BE055D90}" type="pres">
      <dgm:prSet presAssocID="{6D0E4DCD-4680-47FA-AC18-D40A80204DF6}" presName="linear" presStyleCnt="0">
        <dgm:presLayoutVars>
          <dgm:animLvl val="lvl"/>
          <dgm:resizeHandles val="exact"/>
        </dgm:presLayoutVars>
      </dgm:prSet>
      <dgm:spPr/>
    </dgm:pt>
    <dgm:pt modelId="{F1B6EDA0-2403-4F87-8B32-0D078EF5C719}" type="pres">
      <dgm:prSet presAssocID="{7EB7FE97-679F-4C03-9BE6-984709B6D6E5}" presName="parentText" presStyleLbl="node1" presStyleIdx="0" presStyleCnt="1">
        <dgm:presLayoutVars>
          <dgm:chMax val="0"/>
          <dgm:bulletEnabled val="1"/>
        </dgm:presLayoutVars>
      </dgm:prSet>
      <dgm:spPr/>
    </dgm:pt>
  </dgm:ptLst>
  <dgm:cxnLst>
    <dgm:cxn modelId="{C5E05773-29C2-47A4-9129-C3EA4542234C}" type="presOf" srcId="{6D0E4DCD-4680-47FA-AC18-D40A80204DF6}" destId="{40CFCB47-1E12-41C0-A13E-8156BE055D90}" srcOrd="0" destOrd="0" presId="urn:microsoft.com/office/officeart/2005/8/layout/vList2"/>
    <dgm:cxn modelId="{7CF1AAB4-F3CD-4268-952A-D5D224FB0167}" type="presOf" srcId="{7EB7FE97-679F-4C03-9BE6-984709B6D6E5}" destId="{F1B6EDA0-2403-4F87-8B32-0D078EF5C719}" srcOrd="0" destOrd="0" presId="urn:microsoft.com/office/officeart/2005/8/layout/vList2"/>
    <dgm:cxn modelId="{0CFE32C4-A6AA-46BF-8E19-3D674C0E3C7D}" srcId="{6D0E4DCD-4680-47FA-AC18-D40A80204DF6}" destId="{7EB7FE97-679F-4C03-9BE6-984709B6D6E5}" srcOrd="0" destOrd="0" parTransId="{F970570E-DD9A-4F6E-B31B-4909CB2E15F9}" sibTransId="{84BDF702-C566-4630-A940-1A88CE10E3A4}"/>
    <dgm:cxn modelId="{E73C0D9F-32F1-4A47-985C-9E7483499A82}" type="presParOf" srcId="{40CFCB47-1E12-41C0-A13E-8156BE055D90}" destId="{F1B6EDA0-2403-4F87-8B32-0D078EF5C7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F7EB3754-9E2D-432D-BB6C-E0DBD857AE22}"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72F2BF62-B8C5-4831-A984-05A6F36D6A97}">
      <dgm:prSet/>
      <dgm:spPr/>
      <dgm:t>
        <a:bodyPr/>
        <a:lstStyle/>
        <a:p>
          <a:r>
            <a:rPr lang="en-US" b="0" i="0" dirty="0">
              <a:latin typeface="Arial Rounded MT Bold" panose="020F0704030504030204" pitchFamily="34" charset="0"/>
            </a:rPr>
            <a:t>In our analysis, the model demonstrates an impressive accuracy of 98%, as measured by the R2 score. This high accuracy instills confidence in its predictive capabilities, making it suitable for future revenue predictions</a:t>
          </a:r>
          <a:endParaRPr lang="en-IN" dirty="0">
            <a:latin typeface="Arial Rounded MT Bold" panose="020F0704030504030204" pitchFamily="34" charset="0"/>
          </a:endParaRPr>
        </a:p>
      </dgm:t>
    </dgm:pt>
    <dgm:pt modelId="{A1EF2A90-50F0-4619-9F8F-D80F9382AD92}" type="parTrans" cxnId="{6580462D-2290-4901-9834-CCD74E281411}">
      <dgm:prSet/>
      <dgm:spPr/>
      <dgm:t>
        <a:bodyPr/>
        <a:lstStyle/>
        <a:p>
          <a:endParaRPr lang="en-IN"/>
        </a:p>
      </dgm:t>
    </dgm:pt>
    <dgm:pt modelId="{5ECCA53D-260D-4C99-B6D5-81EDD26558E1}" type="sibTrans" cxnId="{6580462D-2290-4901-9834-CCD74E281411}">
      <dgm:prSet/>
      <dgm:spPr/>
      <dgm:t>
        <a:bodyPr/>
        <a:lstStyle/>
        <a:p>
          <a:endParaRPr lang="en-IN"/>
        </a:p>
      </dgm:t>
    </dgm:pt>
    <dgm:pt modelId="{9CF05212-C8AF-42D5-BAC4-D62972E56E38}" type="pres">
      <dgm:prSet presAssocID="{F7EB3754-9E2D-432D-BB6C-E0DBD857AE22}" presName="compositeShape" presStyleCnt="0">
        <dgm:presLayoutVars>
          <dgm:chMax val="7"/>
          <dgm:dir/>
          <dgm:resizeHandles val="exact"/>
        </dgm:presLayoutVars>
      </dgm:prSet>
      <dgm:spPr/>
    </dgm:pt>
    <dgm:pt modelId="{F34CB9F7-98C1-45C0-B558-D3DE46430451}" type="pres">
      <dgm:prSet presAssocID="{72F2BF62-B8C5-4831-A984-05A6F36D6A97}" presName="circ1TxSh" presStyleLbl="vennNode1" presStyleIdx="0" presStyleCnt="1"/>
      <dgm:spPr/>
    </dgm:pt>
  </dgm:ptLst>
  <dgm:cxnLst>
    <dgm:cxn modelId="{6580462D-2290-4901-9834-CCD74E281411}" srcId="{F7EB3754-9E2D-432D-BB6C-E0DBD857AE22}" destId="{72F2BF62-B8C5-4831-A984-05A6F36D6A97}" srcOrd="0" destOrd="0" parTransId="{A1EF2A90-50F0-4619-9F8F-D80F9382AD92}" sibTransId="{5ECCA53D-260D-4C99-B6D5-81EDD26558E1}"/>
    <dgm:cxn modelId="{CC320F9C-970C-4689-B7BE-7F17EBB8808C}" type="presOf" srcId="{72F2BF62-B8C5-4831-A984-05A6F36D6A97}" destId="{F34CB9F7-98C1-45C0-B558-D3DE46430451}" srcOrd="0" destOrd="0" presId="urn:microsoft.com/office/officeart/2005/8/layout/venn1"/>
    <dgm:cxn modelId="{9E6B93DC-96E8-4BBB-B9C7-1A3A391CBCDD}" type="presOf" srcId="{F7EB3754-9E2D-432D-BB6C-E0DBD857AE22}" destId="{9CF05212-C8AF-42D5-BAC4-D62972E56E38}" srcOrd="0" destOrd="0" presId="urn:microsoft.com/office/officeart/2005/8/layout/venn1"/>
    <dgm:cxn modelId="{97D56270-B51C-4762-AED8-A14D2C13AC33}" type="presParOf" srcId="{9CF05212-C8AF-42D5-BAC4-D62972E56E38}" destId="{F34CB9F7-98C1-45C0-B558-D3DE46430451}"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5ED7D856-760F-421F-AE0B-AC53A554BA56}"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1A4E269B-BF78-4757-9690-9CA5520E5803}">
      <dgm:prSet/>
      <dgm:spPr/>
      <dgm:t>
        <a:bodyPr/>
        <a:lstStyle/>
        <a:p>
          <a:r>
            <a:rPr lang="en-IN" b="1" i="0" dirty="0"/>
            <a:t>Findings:</a:t>
          </a:r>
          <a:endParaRPr lang="en-IN" dirty="0"/>
        </a:p>
      </dgm:t>
    </dgm:pt>
    <dgm:pt modelId="{06FC251E-59E7-485E-B534-B929D8C76491}" type="parTrans" cxnId="{FB88E6C5-2F8D-4FCE-B23E-CE8BB91B0CE9}">
      <dgm:prSet/>
      <dgm:spPr/>
      <dgm:t>
        <a:bodyPr/>
        <a:lstStyle/>
        <a:p>
          <a:endParaRPr lang="en-IN"/>
        </a:p>
      </dgm:t>
    </dgm:pt>
    <dgm:pt modelId="{4F06B9D0-0019-416C-9288-1F36E58264DF}" type="sibTrans" cxnId="{FB88E6C5-2F8D-4FCE-B23E-CE8BB91B0CE9}">
      <dgm:prSet/>
      <dgm:spPr/>
      <dgm:t>
        <a:bodyPr/>
        <a:lstStyle/>
        <a:p>
          <a:endParaRPr lang="en-IN"/>
        </a:p>
      </dgm:t>
    </dgm:pt>
    <dgm:pt modelId="{59E10519-7696-4961-94DE-0BE8F5A2B22F}" type="pres">
      <dgm:prSet presAssocID="{5ED7D856-760F-421F-AE0B-AC53A554BA56}" presName="linear" presStyleCnt="0">
        <dgm:presLayoutVars>
          <dgm:animLvl val="lvl"/>
          <dgm:resizeHandles val="exact"/>
        </dgm:presLayoutVars>
      </dgm:prSet>
      <dgm:spPr/>
    </dgm:pt>
    <dgm:pt modelId="{27145920-BA4B-4B21-B1B4-7DBE28166030}" type="pres">
      <dgm:prSet presAssocID="{1A4E269B-BF78-4757-9690-9CA5520E5803}" presName="parentText" presStyleLbl="node1" presStyleIdx="0" presStyleCnt="1">
        <dgm:presLayoutVars>
          <dgm:chMax val="0"/>
          <dgm:bulletEnabled val="1"/>
        </dgm:presLayoutVars>
      </dgm:prSet>
      <dgm:spPr/>
    </dgm:pt>
  </dgm:ptLst>
  <dgm:cxnLst>
    <dgm:cxn modelId="{E89BFE62-A436-4A20-9163-B150EADCBE4D}" type="presOf" srcId="{5ED7D856-760F-421F-AE0B-AC53A554BA56}" destId="{59E10519-7696-4961-94DE-0BE8F5A2B22F}" srcOrd="0" destOrd="0" presId="urn:microsoft.com/office/officeart/2005/8/layout/vList2"/>
    <dgm:cxn modelId="{F631E489-D4CE-455B-A9A2-31A6BB7598EE}" type="presOf" srcId="{1A4E269B-BF78-4757-9690-9CA5520E5803}" destId="{27145920-BA4B-4B21-B1B4-7DBE28166030}" srcOrd="0" destOrd="0" presId="urn:microsoft.com/office/officeart/2005/8/layout/vList2"/>
    <dgm:cxn modelId="{FB88E6C5-2F8D-4FCE-B23E-CE8BB91B0CE9}" srcId="{5ED7D856-760F-421F-AE0B-AC53A554BA56}" destId="{1A4E269B-BF78-4757-9690-9CA5520E5803}" srcOrd="0" destOrd="0" parTransId="{06FC251E-59E7-485E-B534-B929D8C76491}" sibTransId="{4F06B9D0-0019-416C-9288-1F36E58264DF}"/>
    <dgm:cxn modelId="{41659CF9-2612-4A47-A935-F8B72667B57D}" type="presParOf" srcId="{59E10519-7696-4961-94DE-0BE8F5A2B22F}" destId="{27145920-BA4B-4B21-B1B4-7DBE2816603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1D85B5DF-D153-4F75-A66F-BF5D9F27BC9C}"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2C431916-00E5-4C9F-85AF-05980FB4F5DE}">
      <dgm:prSet/>
      <dgm:spPr/>
      <dgm:t>
        <a:bodyPr/>
        <a:lstStyle/>
        <a:p>
          <a:r>
            <a:rPr lang="en-US" b="1" i="0"/>
            <a:t>Data Collection &amp; Cleansing:</a:t>
          </a:r>
          <a:endParaRPr lang="en-IN"/>
        </a:p>
      </dgm:t>
    </dgm:pt>
    <dgm:pt modelId="{AF2D3E1E-B02C-4945-B5F2-6A7A7FA6B287}" type="parTrans" cxnId="{AE1AF0C7-134C-4483-8975-291DAEE7E5C0}">
      <dgm:prSet/>
      <dgm:spPr/>
      <dgm:t>
        <a:bodyPr/>
        <a:lstStyle/>
        <a:p>
          <a:endParaRPr lang="en-IN"/>
        </a:p>
      </dgm:t>
    </dgm:pt>
    <dgm:pt modelId="{35901348-F900-498B-8378-BA57C025960B}" type="sibTrans" cxnId="{AE1AF0C7-134C-4483-8975-291DAEE7E5C0}">
      <dgm:prSet/>
      <dgm:spPr/>
      <dgm:t>
        <a:bodyPr/>
        <a:lstStyle/>
        <a:p>
          <a:endParaRPr lang="en-IN"/>
        </a:p>
      </dgm:t>
    </dgm:pt>
    <dgm:pt modelId="{C1FD2C7C-C79D-429A-B869-29A9092C02B4}">
      <dgm:prSet/>
      <dgm:spPr/>
      <dgm:t>
        <a:bodyPr/>
        <a:lstStyle/>
        <a:p>
          <a:r>
            <a:rPr lang="en-US" b="0" i="0"/>
            <a:t>Successfully gathered and cleaned data from diverse sources, ensuring consistency in attributes.</a:t>
          </a:r>
          <a:endParaRPr lang="en-IN"/>
        </a:p>
      </dgm:t>
    </dgm:pt>
    <dgm:pt modelId="{A657D7F5-F893-4909-B2D1-EB1015F5DFF7}" type="parTrans" cxnId="{889D0FE0-E427-4A29-A98A-F1D7A1ED829C}">
      <dgm:prSet/>
      <dgm:spPr/>
      <dgm:t>
        <a:bodyPr/>
        <a:lstStyle/>
        <a:p>
          <a:endParaRPr lang="en-IN"/>
        </a:p>
      </dgm:t>
    </dgm:pt>
    <dgm:pt modelId="{62B622C1-4332-414F-BE71-AB5B7FD99409}" type="sibTrans" cxnId="{889D0FE0-E427-4A29-A98A-F1D7A1ED829C}">
      <dgm:prSet/>
      <dgm:spPr/>
      <dgm:t>
        <a:bodyPr/>
        <a:lstStyle/>
        <a:p>
          <a:endParaRPr lang="en-IN"/>
        </a:p>
      </dgm:t>
    </dgm:pt>
    <dgm:pt modelId="{6C546741-A13F-406B-8B0E-C8FFF2455051}">
      <dgm:prSet/>
      <dgm:spPr/>
      <dgm:t>
        <a:bodyPr/>
        <a:lstStyle/>
        <a:p>
          <a:r>
            <a:rPr lang="en-US" b="0" i="0"/>
            <a:t>Addressed date discrepancies, standardized attributes, and created a lookup table for data standardization.</a:t>
          </a:r>
          <a:endParaRPr lang="en-IN"/>
        </a:p>
      </dgm:t>
    </dgm:pt>
    <dgm:pt modelId="{226949B6-536A-4D04-8B18-22D3BFC1FE99}" type="parTrans" cxnId="{4E30EE87-7DE0-4AF4-99FB-992404328075}">
      <dgm:prSet/>
      <dgm:spPr/>
      <dgm:t>
        <a:bodyPr/>
        <a:lstStyle/>
        <a:p>
          <a:endParaRPr lang="en-IN"/>
        </a:p>
      </dgm:t>
    </dgm:pt>
    <dgm:pt modelId="{2E406B48-49F2-4F20-85D5-9D19406E28F2}" type="sibTrans" cxnId="{4E30EE87-7DE0-4AF4-99FB-992404328075}">
      <dgm:prSet/>
      <dgm:spPr/>
      <dgm:t>
        <a:bodyPr/>
        <a:lstStyle/>
        <a:p>
          <a:endParaRPr lang="en-IN"/>
        </a:p>
      </dgm:t>
    </dgm:pt>
    <dgm:pt modelId="{E4FF8B56-018C-4348-B28B-4BEDF6FE140D}">
      <dgm:prSet/>
      <dgm:spPr/>
      <dgm:t>
        <a:bodyPr/>
        <a:lstStyle/>
        <a:p>
          <a:r>
            <a:rPr lang="en-US" b="0" i="0" dirty="0"/>
            <a:t>Integrated the cleaned data into a master database for streamlined analysis.</a:t>
          </a:r>
          <a:endParaRPr lang="en-IN" dirty="0"/>
        </a:p>
      </dgm:t>
    </dgm:pt>
    <dgm:pt modelId="{529758E8-9220-468E-A4DA-2415EB9E9FD6}" type="parTrans" cxnId="{337A5C2F-DEA6-42BE-AC20-296438E29E22}">
      <dgm:prSet/>
      <dgm:spPr/>
      <dgm:t>
        <a:bodyPr/>
        <a:lstStyle/>
        <a:p>
          <a:endParaRPr lang="en-IN"/>
        </a:p>
      </dgm:t>
    </dgm:pt>
    <dgm:pt modelId="{D5C1C126-615C-46DE-BF8E-8AADD2C519D0}" type="sibTrans" cxnId="{337A5C2F-DEA6-42BE-AC20-296438E29E22}">
      <dgm:prSet/>
      <dgm:spPr/>
      <dgm:t>
        <a:bodyPr/>
        <a:lstStyle/>
        <a:p>
          <a:endParaRPr lang="en-IN"/>
        </a:p>
      </dgm:t>
    </dgm:pt>
    <dgm:pt modelId="{A71DFDB6-5A8C-44E3-8878-4396BDEF3A6F}">
      <dgm:prSet/>
      <dgm:spPr/>
      <dgm:t>
        <a:bodyPr/>
        <a:lstStyle/>
        <a:p>
          <a:r>
            <a:rPr lang="en-US" b="1" i="0"/>
            <a:t>Loading Data into SQL Server:</a:t>
          </a:r>
          <a:endParaRPr lang="en-IN"/>
        </a:p>
      </dgm:t>
    </dgm:pt>
    <dgm:pt modelId="{B44F85B7-B420-44D0-AE66-DC65A8699EF6}" type="parTrans" cxnId="{AEDDF0C1-D581-4941-9932-9F1EAAEFC4F1}">
      <dgm:prSet/>
      <dgm:spPr/>
      <dgm:t>
        <a:bodyPr/>
        <a:lstStyle/>
        <a:p>
          <a:endParaRPr lang="en-IN"/>
        </a:p>
      </dgm:t>
    </dgm:pt>
    <dgm:pt modelId="{0E836E15-AC01-4B4E-A23F-BC731AF93D77}" type="sibTrans" cxnId="{AEDDF0C1-D581-4941-9932-9F1EAAEFC4F1}">
      <dgm:prSet/>
      <dgm:spPr/>
      <dgm:t>
        <a:bodyPr/>
        <a:lstStyle/>
        <a:p>
          <a:endParaRPr lang="en-IN"/>
        </a:p>
      </dgm:t>
    </dgm:pt>
    <dgm:pt modelId="{821599B5-4D24-417F-9BD7-3322DB6CCC0C}">
      <dgm:prSet/>
      <dgm:spPr/>
      <dgm:t>
        <a:bodyPr/>
        <a:lstStyle/>
        <a:p>
          <a:r>
            <a:rPr lang="en-US" b="0" i="0"/>
            <a:t>Utilized SQL Server for efficient storage and management of large datasets, enhancing scalability.</a:t>
          </a:r>
          <a:endParaRPr lang="en-IN"/>
        </a:p>
      </dgm:t>
    </dgm:pt>
    <dgm:pt modelId="{DD260220-25AC-4D53-9A39-B794902DA11D}" type="parTrans" cxnId="{3048ADB2-5CD0-4081-AEE3-5DDE4DB8B1C8}">
      <dgm:prSet/>
      <dgm:spPr/>
      <dgm:t>
        <a:bodyPr/>
        <a:lstStyle/>
        <a:p>
          <a:endParaRPr lang="en-IN"/>
        </a:p>
      </dgm:t>
    </dgm:pt>
    <dgm:pt modelId="{444713F3-4EF9-4076-8529-CFBFFE638637}" type="sibTrans" cxnId="{3048ADB2-5CD0-4081-AEE3-5DDE4DB8B1C8}">
      <dgm:prSet/>
      <dgm:spPr/>
      <dgm:t>
        <a:bodyPr/>
        <a:lstStyle/>
        <a:p>
          <a:endParaRPr lang="en-IN"/>
        </a:p>
      </dgm:t>
    </dgm:pt>
    <dgm:pt modelId="{2C23DA91-412E-42F5-A940-EBE2D5E06719}">
      <dgm:prSet/>
      <dgm:spPr/>
      <dgm:t>
        <a:bodyPr/>
        <a:lstStyle/>
        <a:p>
          <a:r>
            <a:rPr lang="en-US" b="0" i="0"/>
            <a:t>Ensured data integrity and facilitated tailored data extraction based on specific requirements.</a:t>
          </a:r>
          <a:endParaRPr lang="en-IN"/>
        </a:p>
      </dgm:t>
    </dgm:pt>
    <dgm:pt modelId="{2CB7435A-F45E-4D26-A4B3-D37FE58DB8D5}" type="parTrans" cxnId="{5EF58330-7398-4F77-A24F-A608A5A504AC}">
      <dgm:prSet/>
      <dgm:spPr/>
      <dgm:t>
        <a:bodyPr/>
        <a:lstStyle/>
        <a:p>
          <a:endParaRPr lang="en-IN"/>
        </a:p>
      </dgm:t>
    </dgm:pt>
    <dgm:pt modelId="{40603983-BE3F-499E-8E48-098F19BC66C0}" type="sibTrans" cxnId="{5EF58330-7398-4F77-A24F-A608A5A504AC}">
      <dgm:prSet/>
      <dgm:spPr/>
      <dgm:t>
        <a:bodyPr/>
        <a:lstStyle/>
        <a:p>
          <a:endParaRPr lang="en-IN"/>
        </a:p>
      </dgm:t>
    </dgm:pt>
    <dgm:pt modelId="{8781803E-5AA0-4445-917A-43249C0B3566}">
      <dgm:prSet/>
      <dgm:spPr/>
      <dgm:t>
        <a:bodyPr/>
        <a:lstStyle/>
        <a:p>
          <a:r>
            <a:rPr lang="en-US" b="1" i="0"/>
            <a:t>Sales Data Analysis:</a:t>
          </a:r>
          <a:endParaRPr lang="en-IN"/>
        </a:p>
      </dgm:t>
    </dgm:pt>
    <dgm:pt modelId="{110F5C37-C2CF-4D0F-9BBC-3444F3844F51}" type="parTrans" cxnId="{5BE43A4C-8EB7-479C-99B0-B393AAAF5762}">
      <dgm:prSet/>
      <dgm:spPr/>
      <dgm:t>
        <a:bodyPr/>
        <a:lstStyle/>
        <a:p>
          <a:endParaRPr lang="en-IN"/>
        </a:p>
      </dgm:t>
    </dgm:pt>
    <dgm:pt modelId="{DA78FC4B-BD98-42F6-9021-831184134F1C}" type="sibTrans" cxnId="{5BE43A4C-8EB7-479C-99B0-B393AAAF5762}">
      <dgm:prSet/>
      <dgm:spPr/>
      <dgm:t>
        <a:bodyPr/>
        <a:lstStyle/>
        <a:p>
          <a:endParaRPr lang="en-IN"/>
        </a:p>
      </dgm:t>
    </dgm:pt>
    <dgm:pt modelId="{BDCF1791-238F-44EF-81F0-AC53C298C686}">
      <dgm:prSet/>
      <dgm:spPr/>
      <dgm:t>
        <a:bodyPr/>
        <a:lstStyle/>
        <a:p>
          <a:r>
            <a:rPr lang="en-US" b="0" i="0"/>
            <a:t>Analyzed historical sales data, identified top performers, and utilized Tableau for dynamic data visualization.</a:t>
          </a:r>
          <a:endParaRPr lang="en-IN"/>
        </a:p>
      </dgm:t>
    </dgm:pt>
    <dgm:pt modelId="{543750C3-3C64-429E-855E-0EC4D569CEF4}" type="parTrans" cxnId="{8C3F29FC-5B85-40E5-9F6C-726E315D4BB2}">
      <dgm:prSet/>
      <dgm:spPr/>
      <dgm:t>
        <a:bodyPr/>
        <a:lstStyle/>
        <a:p>
          <a:endParaRPr lang="en-IN"/>
        </a:p>
      </dgm:t>
    </dgm:pt>
    <dgm:pt modelId="{543CF8E5-90E8-4741-BCC2-1B5752B86909}" type="sibTrans" cxnId="{8C3F29FC-5B85-40E5-9F6C-726E315D4BB2}">
      <dgm:prSet/>
      <dgm:spPr/>
      <dgm:t>
        <a:bodyPr/>
        <a:lstStyle/>
        <a:p>
          <a:endParaRPr lang="en-IN"/>
        </a:p>
      </dgm:t>
    </dgm:pt>
    <dgm:pt modelId="{B7851970-F81A-4F87-91BA-E8A464DB0946}">
      <dgm:prSet/>
      <dgm:spPr/>
      <dgm:t>
        <a:bodyPr/>
        <a:lstStyle/>
        <a:p>
          <a:r>
            <a:rPr lang="en-US" b="0" i="0"/>
            <a:t>Focused on maximizing sales volume and strategic profit optimization through insightful analysis.</a:t>
          </a:r>
          <a:endParaRPr lang="en-IN"/>
        </a:p>
      </dgm:t>
    </dgm:pt>
    <dgm:pt modelId="{390757A3-2BDA-461B-B7DC-DA023A0384F6}" type="parTrans" cxnId="{151B075C-B521-4DE1-9B32-35B221A89100}">
      <dgm:prSet/>
      <dgm:spPr/>
      <dgm:t>
        <a:bodyPr/>
        <a:lstStyle/>
        <a:p>
          <a:endParaRPr lang="en-IN"/>
        </a:p>
      </dgm:t>
    </dgm:pt>
    <dgm:pt modelId="{239A51CE-6859-44E9-A3BF-B0AEFF433D45}" type="sibTrans" cxnId="{151B075C-B521-4DE1-9B32-35B221A89100}">
      <dgm:prSet/>
      <dgm:spPr/>
      <dgm:t>
        <a:bodyPr/>
        <a:lstStyle/>
        <a:p>
          <a:endParaRPr lang="en-IN"/>
        </a:p>
      </dgm:t>
    </dgm:pt>
    <dgm:pt modelId="{6CE3B4F4-20ED-4E38-A9BC-10B4DF94C926}" type="pres">
      <dgm:prSet presAssocID="{1D85B5DF-D153-4F75-A66F-BF5D9F27BC9C}" presName="Name0" presStyleCnt="0">
        <dgm:presLayoutVars>
          <dgm:dir/>
          <dgm:animLvl val="lvl"/>
          <dgm:resizeHandles val="exact"/>
        </dgm:presLayoutVars>
      </dgm:prSet>
      <dgm:spPr/>
    </dgm:pt>
    <dgm:pt modelId="{4366D1F3-7FD8-4C78-A2C0-E1C2E39F5E29}" type="pres">
      <dgm:prSet presAssocID="{2C431916-00E5-4C9F-85AF-05980FB4F5DE}" presName="linNode" presStyleCnt="0"/>
      <dgm:spPr/>
    </dgm:pt>
    <dgm:pt modelId="{70312476-79D6-47F5-AB6E-0DB991529007}" type="pres">
      <dgm:prSet presAssocID="{2C431916-00E5-4C9F-85AF-05980FB4F5DE}" presName="parentText" presStyleLbl="node1" presStyleIdx="0" presStyleCnt="3">
        <dgm:presLayoutVars>
          <dgm:chMax val="1"/>
          <dgm:bulletEnabled val="1"/>
        </dgm:presLayoutVars>
      </dgm:prSet>
      <dgm:spPr/>
    </dgm:pt>
    <dgm:pt modelId="{DE69EB79-E13C-4580-99AD-A3F62B209133}" type="pres">
      <dgm:prSet presAssocID="{2C431916-00E5-4C9F-85AF-05980FB4F5DE}" presName="descendantText" presStyleLbl="alignAccFollowNode1" presStyleIdx="0" presStyleCnt="3">
        <dgm:presLayoutVars>
          <dgm:bulletEnabled val="1"/>
        </dgm:presLayoutVars>
      </dgm:prSet>
      <dgm:spPr/>
    </dgm:pt>
    <dgm:pt modelId="{86410952-D103-4E8E-A658-F916AFA61F66}" type="pres">
      <dgm:prSet presAssocID="{35901348-F900-498B-8378-BA57C025960B}" presName="sp" presStyleCnt="0"/>
      <dgm:spPr/>
    </dgm:pt>
    <dgm:pt modelId="{AEE389F4-B7F8-4FA1-A8EA-DE4CE936FD2F}" type="pres">
      <dgm:prSet presAssocID="{A71DFDB6-5A8C-44E3-8878-4396BDEF3A6F}" presName="linNode" presStyleCnt="0"/>
      <dgm:spPr/>
    </dgm:pt>
    <dgm:pt modelId="{25B42F0C-CA8B-41E0-A43F-6064AA0E391A}" type="pres">
      <dgm:prSet presAssocID="{A71DFDB6-5A8C-44E3-8878-4396BDEF3A6F}" presName="parentText" presStyleLbl="node1" presStyleIdx="1" presStyleCnt="3">
        <dgm:presLayoutVars>
          <dgm:chMax val="1"/>
          <dgm:bulletEnabled val="1"/>
        </dgm:presLayoutVars>
      </dgm:prSet>
      <dgm:spPr/>
    </dgm:pt>
    <dgm:pt modelId="{3281D96A-92FC-431A-9318-373962E92340}" type="pres">
      <dgm:prSet presAssocID="{A71DFDB6-5A8C-44E3-8878-4396BDEF3A6F}" presName="descendantText" presStyleLbl="alignAccFollowNode1" presStyleIdx="1" presStyleCnt="3">
        <dgm:presLayoutVars>
          <dgm:bulletEnabled val="1"/>
        </dgm:presLayoutVars>
      </dgm:prSet>
      <dgm:spPr/>
    </dgm:pt>
    <dgm:pt modelId="{9080618B-2B4D-4DB1-9A49-D7ABA15E3232}" type="pres">
      <dgm:prSet presAssocID="{0E836E15-AC01-4B4E-A23F-BC731AF93D77}" presName="sp" presStyleCnt="0"/>
      <dgm:spPr/>
    </dgm:pt>
    <dgm:pt modelId="{E6A1156C-EBF1-41B6-BE5C-4CFA00916E28}" type="pres">
      <dgm:prSet presAssocID="{8781803E-5AA0-4445-917A-43249C0B3566}" presName="linNode" presStyleCnt="0"/>
      <dgm:spPr/>
    </dgm:pt>
    <dgm:pt modelId="{8F0D38DE-ACAB-4A23-8B54-A621E4AF9C13}" type="pres">
      <dgm:prSet presAssocID="{8781803E-5AA0-4445-917A-43249C0B3566}" presName="parentText" presStyleLbl="node1" presStyleIdx="2" presStyleCnt="3">
        <dgm:presLayoutVars>
          <dgm:chMax val="1"/>
          <dgm:bulletEnabled val="1"/>
        </dgm:presLayoutVars>
      </dgm:prSet>
      <dgm:spPr/>
    </dgm:pt>
    <dgm:pt modelId="{E9C62506-D1B2-45CB-870A-3D8ABB03D639}" type="pres">
      <dgm:prSet presAssocID="{8781803E-5AA0-4445-917A-43249C0B3566}" presName="descendantText" presStyleLbl="alignAccFollowNode1" presStyleIdx="2" presStyleCnt="3">
        <dgm:presLayoutVars>
          <dgm:bulletEnabled val="1"/>
        </dgm:presLayoutVars>
      </dgm:prSet>
      <dgm:spPr/>
    </dgm:pt>
  </dgm:ptLst>
  <dgm:cxnLst>
    <dgm:cxn modelId="{F7FC3403-B8F1-4693-9E4B-3A89A60DB097}" type="presOf" srcId="{6C546741-A13F-406B-8B0E-C8FFF2455051}" destId="{DE69EB79-E13C-4580-99AD-A3F62B209133}" srcOrd="0" destOrd="1" presId="urn:microsoft.com/office/officeart/2005/8/layout/vList5"/>
    <dgm:cxn modelId="{CC9C5F1C-AFAC-4C73-B73F-AFE83415E55E}" type="presOf" srcId="{8781803E-5AA0-4445-917A-43249C0B3566}" destId="{8F0D38DE-ACAB-4A23-8B54-A621E4AF9C13}" srcOrd="0" destOrd="0" presId="urn:microsoft.com/office/officeart/2005/8/layout/vList5"/>
    <dgm:cxn modelId="{C2667724-6632-493C-80D0-8C48D61BC3A9}" type="presOf" srcId="{C1FD2C7C-C79D-429A-B869-29A9092C02B4}" destId="{DE69EB79-E13C-4580-99AD-A3F62B209133}" srcOrd="0" destOrd="0" presId="urn:microsoft.com/office/officeart/2005/8/layout/vList5"/>
    <dgm:cxn modelId="{337A5C2F-DEA6-42BE-AC20-296438E29E22}" srcId="{2C431916-00E5-4C9F-85AF-05980FB4F5DE}" destId="{E4FF8B56-018C-4348-B28B-4BEDF6FE140D}" srcOrd="2" destOrd="0" parTransId="{529758E8-9220-468E-A4DA-2415EB9E9FD6}" sibTransId="{D5C1C126-615C-46DE-BF8E-8AADD2C519D0}"/>
    <dgm:cxn modelId="{5EF58330-7398-4F77-A24F-A608A5A504AC}" srcId="{A71DFDB6-5A8C-44E3-8878-4396BDEF3A6F}" destId="{2C23DA91-412E-42F5-A940-EBE2D5E06719}" srcOrd="1" destOrd="0" parTransId="{2CB7435A-F45E-4D26-A4B3-D37FE58DB8D5}" sibTransId="{40603983-BE3F-499E-8E48-098F19BC66C0}"/>
    <dgm:cxn modelId="{53AA5532-1175-42D0-A728-4862FF66BC07}" type="presOf" srcId="{E4FF8B56-018C-4348-B28B-4BEDF6FE140D}" destId="{DE69EB79-E13C-4580-99AD-A3F62B209133}" srcOrd="0" destOrd="2" presId="urn:microsoft.com/office/officeart/2005/8/layout/vList5"/>
    <dgm:cxn modelId="{526D933D-6C82-4429-9E67-E59A51B06DE9}" type="presOf" srcId="{2C431916-00E5-4C9F-85AF-05980FB4F5DE}" destId="{70312476-79D6-47F5-AB6E-0DB991529007}" srcOrd="0" destOrd="0" presId="urn:microsoft.com/office/officeart/2005/8/layout/vList5"/>
    <dgm:cxn modelId="{151B075C-B521-4DE1-9B32-35B221A89100}" srcId="{8781803E-5AA0-4445-917A-43249C0B3566}" destId="{B7851970-F81A-4F87-91BA-E8A464DB0946}" srcOrd="1" destOrd="0" parTransId="{390757A3-2BDA-461B-B7DC-DA023A0384F6}" sibTransId="{239A51CE-6859-44E9-A3BF-B0AEFF433D45}"/>
    <dgm:cxn modelId="{68D4EA61-E8FA-4DF1-B233-F0E9630696F1}" type="presOf" srcId="{A71DFDB6-5A8C-44E3-8878-4396BDEF3A6F}" destId="{25B42F0C-CA8B-41E0-A43F-6064AA0E391A}" srcOrd="0" destOrd="0" presId="urn:microsoft.com/office/officeart/2005/8/layout/vList5"/>
    <dgm:cxn modelId="{5BE43A4C-8EB7-479C-99B0-B393AAAF5762}" srcId="{1D85B5DF-D153-4F75-A66F-BF5D9F27BC9C}" destId="{8781803E-5AA0-4445-917A-43249C0B3566}" srcOrd="2" destOrd="0" parTransId="{110F5C37-C2CF-4D0F-9BBC-3444F3844F51}" sibTransId="{DA78FC4B-BD98-42F6-9021-831184134F1C}"/>
    <dgm:cxn modelId="{6C1DFB4C-0DF5-4210-9C51-C667215A221C}" type="presOf" srcId="{B7851970-F81A-4F87-91BA-E8A464DB0946}" destId="{E9C62506-D1B2-45CB-870A-3D8ABB03D639}" srcOrd="0" destOrd="1" presId="urn:microsoft.com/office/officeart/2005/8/layout/vList5"/>
    <dgm:cxn modelId="{9F787084-82B1-4363-8890-FD9FEA9E5097}" type="presOf" srcId="{1D85B5DF-D153-4F75-A66F-BF5D9F27BC9C}" destId="{6CE3B4F4-20ED-4E38-A9BC-10B4DF94C926}" srcOrd="0" destOrd="0" presId="urn:microsoft.com/office/officeart/2005/8/layout/vList5"/>
    <dgm:cxn modelId="{4E30EE87-7DE0-4AF4-99FB-992404328075}" srcId="{2C431916-00E5-4C9F-85AF-05980FB4F5DE}" destId="{6C546741-A13F-406B-8B0E-C8FFF2455051}" srcOrd="1" destOrd="0" parTransId="{226949B6-536A-4D04-8B18-22D3BFC1FE99}" sibTransId="{2E406B48-49F2-4F20-85D5-9D19406E28F2}"/>
    <dgm:cxn modelId="{F69DB78B-C39E-4A78-917D-E6EFFE1877E8}" type="presOf" srcId="{2C23DA91-412E-42F5-A940-EBE2D5E06719}" destId="{3281D96A-92FC-431A-9318-373962E92340}" srcOrd="0" destOrd="1" presId="urn:microsoft.com/office/officeart/2005/8/layout/vList5"/>
    <dgm:cxn modelId="{3F59248D-F8A8-4AA6-9EAA-16B77CC371AE}" type="presOf" srcId="{BDCF1791-238F-44EF-81F0-AC53C298C686}" destId="{E9C62506-D1B2-45CB-870A-3D8ABB03D639}" srcOrd="0" destOrd="0" presId="urn:microsoft.com/office/officeart/2005/8/layout/vList5"/>
    <dgm:cxn modelId="{3048ADB2-5CD0-4081-AEE3-5DDE4DB8B1C8}" srcId="{A71DFDB6-5A8C-44E3-8878-4396BDEF3A6F}" destId="{821599B5-4D24-417F-9BD7-3322DB6CCC0C}" srcOrd="0" destOrd="0" parTransId="{DD260220-25AC-4D53-9A39-B794902DA11D}" sibTransId="{444713F3-4EF9-4076-8529-CFBFFE638637}"/>
    <dgm:cxn modelId="{AEDDF0C1-D581-4941-9932-9F1EAAEFC4F1}" srcId="{1D85B5DF-D153-4F75-A66F-BF5D9F27BC9C}" destId="{A71DFDB6-5A8C-44E3-8878-4396BDEF3A6F}" srcOrd="1" destOrd="0" parTransId="{B44F85B7-B420-44D0-AE66-DC65A8699EF6}" sibTransId="{0E836E15-AC01-4B4E-A23F-BC731AF93D77}"/>
    <dgm:cxn modelId="{AE1AF0C7-134C-4483-8975-291DAEE7E5C0}" srcId="{1D85B5DF-D153-4F75-A66F-BF5D9F27BC9C}" destId="{2C431916-00E5-4C9F-85AF-05980FB4F5DE}" srcOrd="0" destOrd="0" parTransId="{AF2D3E1E-B02C-4945-B5F2-6A7A7FA6B287}" sibTransId="{35901348-F900-498B-8378-BA57C025960B}"/>
    <dgm:cxn modelId="{889D0FE0-E427-4A29-A98A-F1D7A1ED829C}" srcId="{2C431916-00E5-4C9F-85AF-05980FB4F5DE}" destId="{C1FD2C7C-C79D-429A-B869-29A9092C02B4}" srcOrd="0" destOrd="0" parTransId="{A657D7F5-F893-4909-B2D1-EB1015F5DFF7}" sibTransId="{62B622C1-4332-414F-BE71-AB5B7FD99409}"/>
    <dgm:cxn modelId="{8C3F29FC-5B85-40E5-9F6C-726E315D4BB2}" srcId="{8781803E-5AA0-4445-917A-43249C0B3566}" destId="{BDCF1791-238F-44EF-81F0-AC53C298C686}" srcOrd="0" destOrd="0" parTransId="{543750C3-3C64-429E-855E-0EC4D569CEF4}" sibTransId="{543CF8E5-90E8-4741-BCC2-1B5752B86909}"/>
    <dgm:cxn modelId="{2D2AF2FE-F9D5-431B-AD47-579083530095}" type="presOf" srcId="{821599B5-4D24-417F-9BD7-3322DB6CCC0C}" destId="{3281D96A-92FC-431A-9318-373962E92340}" srcOrd="0" destOrd="0" presId="urn:microsoft.com/office/officeart/2005/8/layout/vList5"/>
    <dgm:cxn modelId="{3BCC1FE3-3406-431D-A174-BE4D14DF74CF}" type="presParOf" srcId="{6CE3B4F4-20ED-4E38-A9BC-10B4DF94C926}" destId="{4366D1F3-7FD8-4C78-A2C0-E1C2E39F5E29}" srcOrd="0" destOrd="0" presId="urn:microsoft.com/office/officeart/2005/8/layout/vList5"/>
    <dgm:cxn modelId="{52104FA9-0346-4725-B5D4-6DA03A76641F}" type="presParOf" srcId="{4366D1F3-7FD8-4C78-A2C0-E1C2E39F5E29}" destId="{70312476-79D6-47F5-AB6E-0DB991529007}" srcOrd="0" destOrd="0" presId="urn:microsoft.com/office/officeart/2005/8/layout/vList5"/>
    <dgm:cxn modelId="{99E1AAB7-7F0B-41FD-A2A4-02FC55324CCC}" type="presParOf" srcId="{4366D1F3-7FD8-4C78-A2C0-E1C2E39F5E29}" destId="{DE69EB79-E13C-4580-99AD-A3F62B209133}" srcOrd="1" destOrd="0" presId="urn:microsoft.com/office/officeart/2005/8/layout/vList5"/>
    <dgm:cxn modelId="{5FD70523-2DB9-4A90-9157-C1E25548EA8F}" type="presParOf" srcId="{6CE3B4F4-20ED-4E38-A9BC-10B4DF94C926}" destId="{86410952-D103-4E8E-A658-F916AFA61F66}" srcOrd="1" destOrd="0" presId="urn:microsoft.com/office/officeart/2005/8/layout/vList5"/>
    <dgm:cxn modelId="{23BADF79-E9DC-4937-AB56-CBDA682C1734}" type="presParOf" srcId="{6CE3B4F4-20ED-4E38-A9BC-10B4DF94C926}" destId="{AEE389F4-B7F8-4FA1-A8EA-DE4CE936FD2F}" srcOrd="2" destOrd="0" presId="urn:microsoft.com/office/officeart/2005/8/layout/vList5"/>
    <dgm:cxn modelId="{42703F89-470C-4C26-ACF8-643874FEB87E}" type="presParOf" srcId="{AEE389F4-B7F8-4FA1-A8EA-DE4CE936FD2F}" destId="{25B42F0C-CA8B-41E0-A43F-6064AA0E391A}" srcOrd="0" destOrd="0" presId="urn:microsoft.com/office/officeart/2005/8/layout/vList5"/>
    <dgm:cxn modelId="{81986FEA-DE06-45C8-8A0E-5F027768F27A}" type="presParOf" srcId="{AEE389F4-B7F8-4FA1-A8EA-DE4CE936FD2F}" destId="{3281D96A-92FC-431A-9318-373962E92340}" srcOrd="1" destOrd="0" presId="urn:microsoft.com/office/officeart/2005/8/layout/vList5"/>
    <dgm:cxn modelId="{B94A7F9C-DE29-450B-947E-A10FC0A3BFD4}" type="presParOf" srcId="{6CE3B4F4-20ED-4E38-A9BC-10B4DF94C926}" destId="{9080618B-2B4D-4DB1-9A49-D7ABA15E3232}" srcOrd="3" destOrd="0" presId="urn:microsoft.com/office/officeart/2005/8/layout/vList5"/>
    <dgm:cxn modelId="{0E44A8C0-0AA1-4C89-B94D-A2D73B8BB935}" type="presParOf" srcId="{6CE3B4F4-20ED-4E38-A9BC-10B4DF94C926}" destId="{E6A1156C-EBF1-41B6-BE5C-4CFA00916E28}" srcOrd="4" destOrd="0" presId="urn:microsoft.com/office/officeart/2005/8/layout/vList5"/>
    <dgm:cxn modelId="{C5329E49-4ED0-402E-9B45-CF8528EE900A}" type="presParOf" srcId="{E6A1156C-EBF1-41B6-BE5C-4CFA00916E28}" destId="{8F0D38DE-ACAB-4A23-8B54-A621E4AF9C13}" srcOrd="0" destOrd="0" presId="urn:microsoft.com/office/officeart/2005/8/layout/vList5"/>
    <dgm:cxn modelId="{7B5D241F-9765-4650-A479-0D4067054A43}" type="presParOf" srcId="{E6A1156C-EBF1-41B6-BE5C-4CFA00916E28}" destId="{E9C62506-D1B2-45CB-870A-3D8ABB03D639}"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4C93C644-1411-4EE7-800F-12C88051F7B7}"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75C79D4B-1866-4163-91A7-D0613B1487E8}">
      <dgm:prSet/>
      <dgm:spPr/>
      <dgm:t>
        <a:bodyPr/>
        <a:lstStyle/>
        <a:p>
          <a:r>
            <a:rPr lang="en-IN" b="1" i="0"/>
            <a:t>Findings:</a:t>
          </a:r>
          <a:endParaRPr lang="en-IN"/>
        </a:p>
      </dgm:t>
    </dgm:pt>
    <dgm:pt modelId="{BEBEFD98-EF07-42A9-9730-16577C09A8DD}" type="parTrans" cxnId="{F2C00763-6EB4-40D8-972B-04D075E0B40E}">
      <dgm:prSet/>
      <dgm:spPr/>
      <dgm:t>
        <a:bodyPr/>
        <a:lstStyle/>
        <a:p>
          <a:endParaRPr lang="en-IN"/>
        </a:p>
      </dgm:t>
    </dgm:pt>
    <dgm:pt modelId="{2FF8C35C-BF94-4282-B40E-AFCA1418AB3B}" type="sibTrans" cxnId="{F2C00763-6EB4-40D8-972B-04D075E0B40E}">
      <dgm:prSet/>
      <dgm:spPr/>
      <dgm:t>
        <a:bodyPr/>
        <a:lstStyle/>
        <a:p>
          <a:endParaRPr lang="en-IN"/>
        </a:p>
      </dgm:t>
    </dgm:pt>
    <dgm:pt modelId="{16B46FEA-BC89-4882-BF32-F4BF635D8E83}" type="pres">
      <dgm:prSet presAssocID="{4C93C644-1411-4EE7-800F-12C88051F7B7}" presName="linear" presStyleCnt="0">
        <dgm:presLayoutVars>
          <dgm:animLvl val="lvl"/>
          <dgm:resizeHandles val="exact"/>
        </dgm:presLayoutVars>
      </dgm:prSet>
      <dgm:spPr/>
    </dgm:pt>
    <dgm:pt modelId="{6BBD1705-938B-42F9-B617-F69DB329BDDA}" type="pres">
      <dgm:prSet presAssocID="{75C79D4B-1866-4163-91A7-D0613B1487E8}" presName="parentText" presStyleLbl="node1" presStyleIdx="0" presStyleCnt="1">
        <dgm:presLayoutVars>
          <dgm:chMax val="0"/>
          <dgm:bulletEnabled val="1"/>
        </dgm:presLayoutVars>
      </dgm:prSet>
      <dgm:spPr/>
    </dgm:pt>
  </dgm:ptLst>
  <dgm:cxnLst>
    <dgm:cxn modelId="{441E021F-F051-4636-83AB-6499FD213323}" type="presOf" srcId="{75C79D4B-1866-4163-91A7-D0613B1487E8}" destId="{6BBD1705-938B-42F9-B617-F69DB329BDDA}" srcOrd="0" destOrd="0" presId="urn:microsoft.com/office/officeart/2005/8/layout/vList2"/>
    <dgm:cxn modelId="{F2C00763-6EB4-40D8-972B-04D075E0B40E}" srcId="{4C93C644-1411-4EE7-800F-12C88051F7B7}" destId="{75C79D4B-1866-4163-91A7-D0613B1487E8}" srcOrd="0" destOrd="0" parTransId="{BEBEFD98-EF07-42A9-9730-16577C09A8DD}" sibTransId="{2FF8C35C-BF94-4282-B40E-AFCA1418AB3B}"/>
    <dgm:cxn modelId="{76436DBD-8BEF-4A7C-BD4F-57AF3676BFC0}" type="presOf" srcId="{4C93C644-1411-4EE7-800F-12C88051F7B7}" destId="{16B46FEA-BC89-4882-BF32-F4BF635D8E83}" srcOrd="0" destOrd="0" presId="urn:microsoft.com/office/officeart/2005/8/layout/vList2"/>
    <dgm:cxn modelId="{FF22798F-1FEF-4D4A-9605-858DD1ABBA63}" type="presParOf" srcId="{16B46FEA-BC89-4882-BF32-F4BF635D8E83}" destId="{6BBD1705-938B-42F9-B617-F69DB329BDD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E8CB56D-59F9-48F9-951B-22C8B5FF450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22AD86A3-B88C-4AE4-A5A4-7672E36E722E}">
      <dgm:prSet/>
      <dgm:spPr/>
      <dgm:t>
        <a:bodyPr/>
        <a:lstStyle/>
        <a:p>
          <a:r>
            <a:rPr lang="en-US" b="1" i="0"/>
            <a:t>Structured Excel Template:</a:t>
          </a:r>
          <a:endParaRPr lang="en-IN"/>
        </a:p>
      </dgm:t>
    </dgm:pt>
    <dgm:pt modelId="{D2DA9E3B-8809-4475-9452-DB081F658588}" type="parTrans" cxnId="{D820A756-2586-4A8A-BC21-E94D0C3A17CE}">
      <dgm:prSet/>
      <dgm:spPr/>
      <dgm:t>
        <a:bodyPr/>
        <a:lstStyle/>
        <a:p>
          <a:endParaRPr lang="en-IN"/>
        </a:p>
      </dgm:t>
    </dgm:pt>
    <dgm:pt modelId="{DE0E3392-D1D3-4A6C-AB91-916A572FD995}" type="sibTrans" cxnId="{D820A756-2586-4A8A-BC21-E94D0C3A17CE}">
      <dgm:prSet/>
      <dgm:spPr/>
      <dgm:t>
        <a:bodyPr/>
        <a:lstStyle/>
        <a:p>
          <a:endParaRPr lang="en-IN"/>
        </a:p>
      </dgm:t>
    </dgm:pt>
    <dgm:pt modelId="{48D68937-FAA9-4467-BAEB-1E503161CB13}">
      <dgm:prSet/>
      <dgm:spPr/>
      <dgm:t>
        <a:bodyPr/>
        <a:lstStyle/>
        <a:p>
          <a:r>
            <a:rPr lang="en-US" b="0" i="0"/>
            <a:t>Created a user-friendly Excel template featuring key attributes, streamlining data gathering from various sources.</a:t>
          </a:r>
          <a:endParaRPr lang="en-IN"/>
        </a:p>
      </dgm:t>
    </dgm:pt>
    <dgm:pt modelId="{549F39CE-967B-4240-B1A7-D52EF2FE1390}" type="parTrans" cxnId="{892E8F12-C668-434C-A8A4-BC2A8D7984A2}">
      <dgm:prSet/>
      <dgm:spPr/>
      <dgm:t>
        <a:bodyPr/>
        <a:lstStyle/>
        <a:p>
          <a:endParaRPr lang="en-IN"/>
        </a:p>
      </dgm:t>
    </dgm:pt>
    <dgm:pt modelId="{C8A22C95-0B3E-4586-94AB-264ADE6D7180}" type="sibTrans" cxnId="{892E8F12-C668-434C-A8A4-BC2A8D7984A2}">
      <dgm:prSet/>
      <dgm:spPr/>
      <dgm:t>
        <a:bodyPr/>
        <a:lstStyle/>
        <a:p>
          <a:endParaRPr lang="en-IN"/>
        </a:p>
      </dgm:t>
    </dgm:pt>
    <dgm:pt modelId="{17FD81AE-CAA4-4DDD-BE7C-A5CAF2DF314A}">
      <dgm:prSet/>
      <dgm:spPr/>
      <dgm:t>
        <a:bodyPr/>
        <a:lstStyle/>
        <a:p>
          <a:r>
            <a:rPr lang="en-US" b="0" i="0"/>
            <a:t>Systematically gathered information and integrated it into a master database for comprehensive analysis.</a:t>
          </a:r>
          <a:endParaRPr lang="en-IN"/>
        </a:p>
      </dgm:t>
    </dgm:pt>
    <dgm:pt modelId="{94A21515-60B5-409E-8E4D-BC941BD79E70}" type="parTrans" cxnId="{A35C7A57-9FDA-4A9F-89DC-E82E2EE9D726}">
      <dgm:prSet/>
      <dgm:spPr/>
      <dgm:t>
        <a:bodyPr/>
        <a:lstStyle/>
        <a:p>
          <a:endParaRPr lang="en-IN"/>
        </a:p>
      </dgm:t>
    </dgm:pt>
    <dgm:pt modelId="{F65F9A32-B4AB-428B-BCE8-8E3AFAF1C41B}" type="sibTrans" cxnId="{A35C7A57-9FDA-4A9F-89DC-E82E2EE9D726}">
      <dgm:prSet/>
      <dgm:spPr/>
      <dgm:t>
        <a:bodyPr/>
        <a:lstStyle/>
        <a:p>
          <a:endParaRPr lang="en-IN"/>
        </a:p>
      </dgm:t>
    </dgm:pt>
    <dgm:pt modelId="{AEA08BFC-51A0-4133-8DFB-116BBB9EFA35}">
      <dgm:prSet/>
      <dgm:spPr/>
      <dgm:t>
        <a:bodyPr/>
        <a:lstStyle/>
        <a:p>
          <a:r>
            <a:rPr lang="en-US" b="1" i="0"/>
            <a:t>Python Data Visualization:</a:t>
          </a:r>
          <a:endParaRPr lang="en-IN"/>
        </a:p>
      </dgm:t>
    </dgm:pt>
    <dgm:pt modelId="{11E5D158-1DE7-467D-B559-70D56CA2663B}" type="parTrans" cxnId="{10C17F6B-E543-40C2-8BCC-F92E318BBD6F}">
      <dgm:prSet/>
      <dgm:spPr/>
      <dgm:t>
        <a:bodyPr/>
        <a:lstStyle/>
        <a:p>
          <a:endParaRPr lang="en-IN"/>
        </a:p>
      </dgm:t>
    </dgm:pt>
    <dgm:pt modelId="{BFBF445B-1F26-4E07-B2B3-C991E982ECBE}" type="sibTrans" cxnId="{10C17F6B-E543-40C2-8BCC-F92E318BBD6F}">
      <dgm:prSet/>
      <dgm:spPr/>
      <dgm:t>
        <a:bodyPr/>
        <a:lstStyle/>
        <a:p>
          <a:endParaRPr lang="en-IN"/>
        </a:p>
      </dgm:t>
    </dgm:pt>
    <dgm:pt modelId="{35D8000F-6F1A-4130-827F-CA7F48D12158}">
      <dgm:prSet/>
      <dgm:spPr/>
      <dgm:t>
        <a:bodyPr/>
        <a:lstStyle/>
        <a:p>
          <a:r>
            <a:rPr lang="en-US" b="0" i="0"/>
            <a:t>Leveraged Python with Pandas, Matplotlib, and Seaborn for dynamic data visualization and analysis.</a:t>
          </a:r>
          <a:endParaRPr lang="en-IN"/>
        </a:p>
      </dgm:t>
    </dgm:pt>
    <dgm:pt modelId="{310FE25D-596E-4957-A043-EF87BC813765}" type="parTrans" cxnId="{A08A7A1B-E342-417E-AE68-250B4B8E66D5}">
      <dgm:prSet/>
      <dgm:spPr/>
      <dgm:t>
        <a:bodyPr/>
        <a:lstStyle/>
        <a:p>
          <a:endParaRPr lang="en-IN"/>
        </a:p>
      </dgm:t>
    </dgm:pt>
    <dgm:pt modelId="{8851D4E6-DC59-48D3-9C25-9187587CA52C}" type="sibTrans" cxnId="{A08A7A1B-E342-417E-AE68-250B4B8E66D5}">
      <dgm:prSet/>
      <dgm:spPr/>
      <dgm:t>
        <a:bodyPr/>
        <a:lstStyle/>
        <a:p>
          <a:endParaRPr lang="en-IN"/>
        </a:p>
      </dgm:t>
    </dgm:pt>
    <dgm:pt modelId="{AB0ADBCD-D862-4213-BE8B-70D8EC1FAFE0}">
      <dgm:prSet/>
      <dgm:spPr/>
      <dgm:t>
        <a:bodyPr/>
        <a:lstStyle/>
        <a:p>
          <a:r>
            <a:rPr lang="en-US" b="0" i="0"/>
            <a:t>Extracted valuable information from the sales dataset, contributing to actionable business insights.</a:t>
          </a:r>
          <a:endParaRPr lang="en-IN"/>
        </a:p>
      </dgm:t>
    </dgm:pt>
    <dgm:pt modelId="{13FE53A1-9053-4A71-A958-186E2860A0F5}" type="parTrans" cxnId="{CBCAD937-E47E-46D0-A11B-DA640804A4AB}">
      <dgm:prSet/>
      <dgm:spPr/>
      <dgm:t>
        <a:bodyPr/>
        <a:lstStyle/>
        <a:p>
          <a:endParaRPr lang="en-IN"/>
        </a:p>
      </dgm:t>
    </dgm:pt>
    <dgm:pt modelId="{33C437DC-6E12-4A45-BC23-DFE6CCA392EB}" type="sibTrans" cxnId="{CBCAD937-E47E-46D0-A11B-DA640804A4AB}">
      <dgm:prSet/>
      <dgm:spPr/>
      <dgm:t>
        <a:bodyPr/>
        <a:lstStyle/>
        <a:p>
          <a:endParaRPr lang="en-IN"/>
        </a:p>
      </dgm:t>
    </dgm:pt>
    <dgm:pt modelId="{2D4B3AED-B7C1-4F22-93C1-D8307AAAB90A}" type="pres">
      <dgm:prSet presAssocID="{9E8CB56D-59F9-48F9-951B-22C8B5FF450D}" presName="Name0" presStyleCnt="0">
        <dgm:presLayoutVars>
          <dgm:dir/>
          <dgm:animLvl val="lvl"/>
          <dgm:resizeHandles val="exact"/>
        </dgm:presLayoutVars>
      </dgm:prSet>
      <dgm:spPr/>
    </dgm:pt>
    <dgm:pt modelId="{E9195477-B758-4701-985E-EEEB4662A91F}" type="pres">
      <dgm:prSet presAssocID="{22AD86A3-B88C-4AE4-A5A4-7672E36E722E}" presName="linNode" presStyleCnt="0"/>
      <dgm:spPr/>
    </dgm:pt>
    <dgm:pt modelId="{223D3B6A-A4AE-48EF-B162-6CEFA20F5E3A}" type="pres">
      <dgm:prSet presAssocID="{22AD86A3-B88C-4AE4-A5A4-7672E36E722E}" presName="parentText" presStyleLbl="node1" presStyleIdx="0" presStyleCnt="2">
        <dgm:presLayoutVars>
          <dgm:chMax val="1"/>
          <dgm:bulletEnabled val="1"/>
        </dgm:presLayoutVars>
      </dgm:prSet>
      <dgm:spPr/>
    </dgm:pt>
    <dgm:pt modelId="{123B912A-ADB5-42A4-81A2-774FE591EB8A}" type="pres">
      <dgm:prSet presAssocID="{22AD86A3-B88C-4AE4-A5A4-7672E36E722E}" presName="descendantText" presStyleLbl="alignAccFollowNode1" presStyleIdx="0" presStyleCnt="2">
        <dgm:presLayoutVars>
          <dgm:bulletEnabled val="1"/>
        </dgm:presLayoutVars>
      </dgm:prSet>
      <dgm:spPr/>
    </dgm:pt>
    <dgm:pt modelId="{0B24FCE0-0BC4-4AFB-8EB4-BEFF82D82E62}" type="pres">
      <dgm:prSet presAssocID="{DE0E3392-D1D3-4A6C-AB91-916A572FD995}" presName="sp" presStyleCnt="0"/>
      <dgm:spPr/>
    </dgm:pt>
    <dgm:pt modelId="{711753FA-3BFA-4BE4-9628-62FA288DC289}" type="pres">
      <dgm:prSet presAssocID="{AEA08BFC-51A0-4133-8DFB-116BBB9EFA35}" presName="linNode" presStyleCnt="0"/>
      <dgm:spPr/>
    </dgm:pt>
    <dgm:pt modelId="{22547963-886F-4EF6-9400-440DF323ECF9}" type="pres">
      <dgm:prSet presAssocID="{AEA08BFC-51A0-4133-8DFB-116BBB9EFA35}" presName="parentText" presStyleLbl="node1" presStyleIdx="1" presStyleCnt="2">
        <dgm:presLayoutVars>
          <dgm:chMax val="1"/>
          <dgm:bulletEnabled val="1"/>
        </dgm:presLayoutVars>
      </dgm:prSet>
      <dgm:spPr/>
    </dgm:pt>
    <dgm:pt modelId="{EEB17F03-EFE8-4A58-B4DD-5CCF3B44658F}" type="pres">
      <dgm:prSet presAssocID="{AEA08BFC-51A0-4133-8DFB-116BBB9EFA35}" presName="descendantText" presStyleLbl="alignAccFollowNode1" presStyleIdx="1" presStyleCnt="2">
        <dgm:presLayoutVars>
          <dgm:bulletEnabled val="1"/>
        </dgm:presLayoutVars>
      </dgm:prSet>
      <dgm:spPr/>
    </dgm:pt>
  </dgm:ptLst>
  <dgm:cxnLst>
    <dgm:cxn modelId="{892E8F12-C668-434C-A8A4-BC2A8D7984A2}" srcId="{22AD86A3-B88C-4AE4-A5A4-7672E36E722E}" destId="{48D68937-FAA9-4467-BAEB-1E503161CB13}" srcOrd="0" destOrd="0" parTransId="{549F39CE-967B-4240-B1A7-D52EF2FE1390}" sibTransId="{C8A22C95-0B3E-4586-94AB-264ADE6D7180}"/>
    <dgm:cxn modelId="{A08A7A1B-E342-417E-AE68-250B4B8E66D5}" srcId="{AEA08BFC-51A0-4133-8DFB-116BBB9EFA35}" destId="{35D8000F-6F1A-4130-827F-CA7F48D12158}" srcOrd="0" destOrd="0" parTransId="{310FE25D-596E-4957-A043-EF87BC813765}" sibTransId="{8851D4E6-DC59-48D3-9C25-9187587CA52C}"/>
    <dgm:cxn modelId="{CBCAD937-E47E-46D0-A11B-DA640804A4AB}" srcId="{AEA08BFC-51A0-4133-8DFB-116BBB9EFA35}" destId="{AB0ADBCD-D862-4213-BE8B-70D8EC1FAFE0}" srcOrd="1" destOrd="0" parTransId="{13FE53A1-9053-4A71-A958-186E2860A0F5}" sibTransId="{33C437DC-6E12-4A45-BC23-DFE6CCA392EB}"/>
    <dgm:cxn modelId="{85A5705F-7E40-48FF-83B8-25AC50BC7737}" type="presOf" srcId="{AB0ADBCD-D862-4213-BE8B-70D8EC1FAFE0}" destId="{EEB17F03-EFE8-4A58-B4DD-5CCF3B44658F}" srcOrd="0" destOrd="1" presId="urn:microsoft.com/office/officeart/2005/8/layout/vList5"/>
    <dgm:cxn modelId="{10C17F6B-E543-40C2-8BCC-F92E318BBD6F}" srcId="{9E8CB56D-59F9-48F9-951B-22C8B5FF450D}" destId="{AEA08BFC-51A0-4133-8DFB-116BBB9EFA35}" srcOrd="1" destOrd="0" parTransId="{11E5D158-1DE7-467D-B559-70D56CA2663B}" sibTransId="{BFBF445B-1F26-4E07-B2B3-C991E982ECBE}"/>
    <dgm:cxn modelId="{D820A756-2586-4A8A-BC21-E94D0C3A17CE}" srcId="{9E8CB56D-59F9-48F9-951B-22C8B5FF450D}" destId="{22AD86A3-B88C-4AE4-A5A4-7672E36E722E}" srcOrd="0" destOrd="0" parTransId="{D2DA9E3B-8809-4475-9452-DB081F658588}" sibTransId="{DE0E3392-D1D3-4A6C-AB91-916A572FD995}"/>
    <dgm:cxn modelId="{A35C7A57-9FDA-4A9F-89DC-E82E2EE9D726}" srcId="{22AD86A3-B88C-4AE4-A5A4-7672E36E722E}" destId="{17FD81AE-CAA4-4DDD-BE7C-A5CAF2DF314A}" srcOrd="1" destOrd="0" parTransId="{94A21515-60B5-409E-8E4D-BC941BD79E70}" sibTransId="{F65F9A32-B4AB-428B-BCE8-8E3AFAF1C41B}"/>
    <dgm:cxn modelId="{45D9B980-8D73-4FAC-A050-370FC3F0939E}" type="presOf" srcId="{17FD81AE-CAA4-4DDD-BE7C-A5CAF2DF314A}" destId="{123B912A-ADB5-42A4-81A2-774FE591EB8A}" srcOrd="0" destOrd="1" presId="urn:microsoft.com/office/officeart/2005/8/layout/vList5"/>
    <dgm:cxn modelId="{86A4E69D-FA77-42C6-8FF6-7FD2FD18EC35}" type="presOf" srcId="{48D68937-FAA9-4467-BAEB-1E503161CB13}" destId="{123B912A-ADB5-42A4-81A2-774FE591EB8A}" srcOrd="0" destOrd="0" presId="urn:microsoft.com/office/officeart/2005/8/layout/vList5"/>
    <dgm:cxn modelId="{63C8B9BE-E47D-4D08-ADCF-3D55A44D3030}" type="presOf" srcId="{9E8CB56D-59F9-48F9-951B-22C8B5FF450D}" destId="{2D4B3AED-B7C1-4F22-93C1-D8307AAAB90A}" srcOrd="0" destOrd="0" presId="urn:microsoft.com/office/officeart/2005/8/layout/vList5"/>
    <dgm:cxn modelId="{9F4698D1-D34D-46BE-AAE6-CECDCF82730A}" type="presOf" srcId="{22AD86A3-B88C-4AE4-A5A4-7672E36E722E}" destId="{223D3B6A-A4AE-48EF-B162-6CEFA20F5E3A}" srcOrd="0" destOrd="0" presId="urn:microsoft.com/office/officeart/2005/8/layout/vList5"/>
    <dgm:cxn modelId="{7E9746EE-363B-418B-8C53-3B72E75CFA15}" type="presOf" srcId="{AEA08BFC-51A0-4133-8DFB-116BBB9EFA35}" destId="{22547963-886F-4EF6-9400-440DF323ECF9}" srcOrd="0" destOrd="0" presId="urn:microsoft.com/office/officeart/2005/8/layout/vList5"/>
    <dgm:cxn modelId="{BC05D9EE-5529-4098-BF56-713FD7DD9007}" type="presOf" srcId="{35D8000F-6F1A-4130-827F-CA7F48D12158}" destId="{EEB17F03-EFE8-4A58-B4DD-5CCF3B44658F}" srcOrd="0" destOrd="0" presId="urn:microsoft.com/office/officeart/2005/8/layout/vList5"/>
    <dgm:cxn modelId="{8C3746E9-C7F2-4883-BABD-392F828812FF}" type="presParOf" srcId="{2D4B3AED-B7C1-4F22-93C1-D8307AAAB90A}" destId="{E9195477-B758-4701-985E-EEEB4662A91F}" srcOrd="0" destOrd="0" presId="urn:microsoft.com/office/officeart/2005/8/layout/vList5"/>
    <dgm:cxn modelId="{71BC9979-C403-42BA-811B-EF2154C9AD02}" type="presParOf" srcId="{E9195477-B758-4701-985E-EEEB4662A91F}" destId="{223D3B6A-A4AE-48EF-B162-6CEFA20F5E3A}" srcOrd="0" destOrd="0" presId="urn:microsoft.com/office/officeart/2005/8/layout/vList5"/>
    <dgm:cxn modelId="{708B5C02-7D59-4C15-B0F2-BFEBE144BB1A}" type="presParOf" srcId="{E9195477-B758-4701-985E-EEEB4662A91F}" destId="{123B912A-ADB5-42A4-81A2-774FE591EB8A}" srcOrd="1" destOrd="0" presId="urn:microsoft.com/office/officeart/2005/8/layout/vList5"/>
    <dgm:cxn modelId="{FE591722-7C90-4514-BB69-7F796BD00B0F}" type="presParOf" srcId="{2D4B3AED-B7C1-4F22-93C1-D8307AAAB90A}" destId="{0B24FCE0-0BC4-4AFB-8EB4-BEFF82D82E62}" srcOrd="1" destOrd="0" presId="urn:microsoft.com/office/officeart/2005/8/layout/vList5"/>
    <dgm:cxn modelId="{41159886-55DD-49B3-B6B0-46551D004BEE}" type="presParOf" srcId="{2D4B3AED-B7C1-4F22-93C1-D8307AAAB90A}" destId="{711753FA-3BFA-4BE4-9628-62FA288DC289}" srcOrd="2" destOrd="0" presId="urn:microsoft.com/office/officeart/2005/8/layout/vList5"/>
    <dgm:cxn modelId="{2773FD31-2330-43AB-94F8-FF46263EA197}" type="presParOf" srcId="{711753FA-3BFA-4BE4-9628-62FA288DC289}" destId="{22547963-886F-4EF6-9400-440DF323ECF9}" srcOrd="0" destOrd="0" presId="urn:microsoft.com/office/officeart/2005/8/layout/vList5"/>
    <dgm:cxn modelId="{BC4C1378-98A6-48A8-B71D-3705945A5C58}" type="presParOf" srcId="{711753FA-3BFA-4BE4-9628-62FA288DC289}" destId="{EEB17F03-EFE8-4A58-B4DD-5CCF3B44658F}"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3E5D215-FB9D-4955-9D2E-D7A9C658877E}"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0A2E754D-33FE-43C6-9805-D49C24628BCF}">
      <dgm:prSet/>
      <dgm:spPr/>
      <dgm:t>
        <a:bodyPr/>
        <a:lstStyle/>
        <a:p>
          <a:r>
            <a:rPr lang="en-IN" b="1" i="0"/>
            <a:t>Suggestions/Recommendations:</a:t>
          </a:r>
          <a:endParaRPr lang="en-IN"/>
        </a:p>
      </dgm:t>
    </dgm:pt>
    <dgm:pt modelId="{5D51901C-C727-4D35-8B18-32EF8567612F}" type="parTrans" cxnId="{A013B4BC-77B0-491F-BB68-29ADE087818B}">
      <dgm:prSet/>
      <dgm:spPr/>
      <dgm:t>
        <a:bodyPr/>
        <a:lstStyle/>
        <a:p>
          <a:endParaRPr lang="en-IN"/>
        </a:p>
      </dgm:t>
    </dgm:pt>
    <dgm:pt modelId="{C4C52EC9-4938-4BDD-82B4-9E2087192FC2}" type="sibTrans" cxnId="{A013B4BC-77B0-491F-BB68-29ADE087818B}">
      <dgm:prSet/>
      <dgm:spPr/>
      <dgm:t>
        <a:bodyPr/>
        <a:lstStyle/>
        <a:p>
          <a:endParaRPr lang="en-IN"/>
        </a:p>
      </dgm:t>
    </dgm:pt>
    <dgm:pt modelId="{1F476208-339C-4D0B-BE94-49B36B91B599}" type="pres">
      <dgm:prSet presAssocID="{33E5D215-FB9D-4955-9D2E-D7A9C658877E}" presName="linear" presStyleCnt="0">
        <dgm:presLayoutVars>
          <dgm:animLvl val="lvl"/>
          <dgm:resizeHandles val="exact"/>
        </dgm:presLayoutVars>
      </dgm:prSet>
      <dgm:spPr/>
    </dgm:pt>
    <dgm:pt modelId="{FC584669-0834-410C-9262-0403C5588336}" type="pres">
      <dgm:prSet presAssocID="{0A2E754D-33FE-43C6-9805-D49C24628BCF}" presName="parentText" presStyleLbl="node1" presStyleIdx="0" presStyleCnt="1">
        <dgm:presLayoutVars>
          <dgm:chMax val="0"/>
          <dgm:bulletEnabled val="1"/>
        </dgm:presLayoutVars>
      </dgm:prSet>
      <dgm:spPr/>
    </dgm:pt>
  </dgm:ptLst>
  <dgm:cxnLst>
    <dgm:cxn modelId="{E96B9D35-B38A-496E-B3A3-4C374A703691}" type="presOf" srcId="{0A2E754D-33FE-43C6-9805-D49C24628BCF}" destId="{FC584669-0834-410C-9262-0403C5588336}" srcOrd="0" destOrd="0" presId="urn:microsoft.com/office/officeart/2005/8/layout/vList2"/>
    <dgm:cxn modelId="{A013B4BC-77B0-491F-BB68-29ADE087818B}" srcId="{33E5D215-FB9D-4955-9D2E-D7A9C658877E}" destId="{0A2E754D-33FE-43C6-9805-D49C24628BCF}" srcOrd="0" destOrd="0" parTransId="{5D51901C-C727-4D35-8B18-32EF8567612F}" sibTransId="{C4C52EC9-4938-4BDD-82B4-9E2087192FC2}"/>
    <dgm:cxn modelId="{F25E57F8-7458-4038-BED0-FE026DC08823}" type="presOf" srcId="{33E5D215-FB9D-4955-9D2E-D7A9C658877E}" destId="{1F476208-339C-4D0B-BE94-49B36B91B599}" srcOrd="0" destOrd="0" presId="urn:microsoft.com/office/officeart/2005/8/layout/vList2"/>
    <dgm:cxn modelId="{BDDB8EDF-797B-4A5D-87AF-16F2BB4F70DF}" type="presParOf" srcId="{1F476208-339C-4D0B-BE94-49B36B91B599}" destId="{FC584669-0834-410C-9262-0403C558833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DFBF27C1-B3F1-4DB5-A509-14E9DBEEBB4F}" type="doc">
      <dgm:prSet loTypeId="urn:microsoft.com/office/officeart/2005/8/layout/hList1" loCatId="list" qsTypeId="urn:microsoft.com/office/officeart/2005/8/quickstyle/3d1" qsCatId="3D" csTypeId="urn:microsoft.com/office/officeart/2005/8/colors/accent1_2" csCatId="accent1"/>
      <dgm:spPr/>
      <dgm:t>
        <a:bodyPr/>
        <a:lstStyle/>
        <a:p>
          <a:endParaRPr lang="en-IN"/>
        </a:p>
      </dgm:t>
    </dgm:pt>
    <dgm:pt modelId="{20C85388-B365-42E9-87D5-5F8EE67C77C5}">
      <dgm:prSet/>
      <dgm:spPr/>
      <dgm:t>
        <a:bodyPr/>
        <a:lstStyle/>
        <a:p>
          <a:r>
            <a:rPr lang="en-US" b="1" i="0"/>
            <a:t>Continuous Data Monitoring:</a:t>
          </a:r>
          <a:endParaRPr lang="en-IN"/>
        </a:p>
      </dgm:t>
    </dgm:pt>
    <dgm:pt modelId="{979D0DD0-F8B9-4C71-BF3E-5625AF11943E}" type="parTrans" cxnId="{483C04B8-9A6E-442C-BED5-BADC2935519A}">
      <dgm:prSet/>
      <dgm:spPr/>
      <dgm:t>
        <a:bodyPr/>
        <a:lstStyle/>
        <a:p>
          <a:endParaRPr lang="en-IN"/>
        </a:p>
      </dgm:t>
    </dgm:pt>
    <dgm:pt modelId="{BF905D65-E01C-4F09-8DDB-E7C3DCE45684}" type="sibTrans" cxnId="{483C04B8-9A6E-442C-BED5-BADC2935519A}">
      <dgm:prSet/>
      <dgm:spPr/>
      <dgm:t>
        <a:bodyPr/>
        <a:lstStyle/>
        <a:p>
          <a:endParaRPr lang="en-IN"/>
        </a:p>
      </dgm:t>
    </dgm:pt>
    <dgm:pt modelId="{36C508AC-5A51-4EBB-9B38-E17BCEC2A188}">
      <dgm:prSet/>
      <dgm:spPr/>
      <dgm:t>
        <a:bodyPr/>
        <a:lstStyle/>
        <a:p>
          <a:r>
            <a:rPr lang="en-US" b="0" i="0"/>
            <a:t>Implement a system for continuous data monitoring to ensure data quality and accuracy over time.</a:t>
          </a:r>
          <a:endParaRPr lang="en-IN"/>
        </a:p>
      </dgm:t>
    </dgm:pt>
    <dgm:pt modelId="{7B435F9D-7714-423E-8AE1-48C82A4335C1}" type="parTrans" cxnId="{BA1459E8-E768-4292-BA92-22A6A71CE59F}">
      <dgm:prSet/>
      <dgm:spPr/>
      <dgm:t>
        <a:bodyPr/>
        <a:lstStyle/>
        <a:p>
          <a:endParaRPr lang="en-IN"/>
        </a:p>
      </dgm:t>
    </dgm:pt>
    <dgm:pt modelId="{2EBCF05C-18DB-4AC7-8711-495A8120EB87}" type="sibTrans" cxnId="{BA1459E8-E768-4292-BA92-22A6A71CE59F}">
      <dgm:prSet/>
      <dgm:spPr/>
      <dgm:t>
        <a:bodyPr/>
        <a:lstStyle/>
        <a:p>
          <a:endParaRPr lang="en-IN"/>
        </a:p>
      </dgm:t>
    </dgm:pt>
    <dgm:pt modelId="{96B59D03-C0FE-4EC2-944A-FAF0EB0C5E20}">
      <dgm:prSet/>
      <dgm:spPr/>
      <dgm:t>
        <a:bodyPr/>
        <a:lstStyle/>
        <a:p>
          <a:r>
            <a:rPr lang="en-US" b="1" i="0"/>
            <a:t>Advanced Analytics:</a:t>
          </a:r>
          <a:endParaRPr lang="en-IN"/>
        </a:p>
      </dgm:t>
    </dgm:pt>
    <dgm:pt modelId="{EFA362AF-5DB0-4EFA-8BA4-84A084B2B1E5}" type="parTrans" cxnId="{9A9A9D1F-2E3C-4836-8A70-2A7BE97863BB}">
      <dgm:prSet/>
      <dgm:spPr/>
      <dgm:t>
        <a:bodyPr/>
        <a:lstStyle/>
        <a:p>
          <a:endParaRPr lang="en-IN"/>
        </a:p>
      </dgm:t>
    </dgm:pt>
    <dgm:pt modelId="{86C38EFF-5470-4913-A35E-53A83DAF752B}" type="sibTrans" cxnId="{9A9A9D1F-2E3C-4836-8A70-2A7BE97863BB}">
      <dgm:prSet/>
      <dgm:spPr/>
      <dgm:t>
        <a:bodyPr/>
        <a:lstStyle/>
        <a:p>
          <a:endParaRPr lang="en-IN"/>
        </a:p>
      </dgm:t>
    </dgm:pt>
    <dgm:pt modelId="{04224C3A-0CBA-4ABE-8744-E740FEED7490}">
      <dgm:prSet/>
      <dgm:spPr/>
      <dgm:t>
        <a:bodyPr/>
        <a:lstStyle/>
        <a:p>
          <a:r>
            <a:rPr lang="en-US" b="0" i="0"/>
            <a:t>Explore advanced analytics techniques such as predictive modeling for more accurate sales forecasts.</a:t>
          </a:r>
          <a:endParaRPr lang="en-IN"/>
        </a:p>
      </dgm:t>
    </dgm:pt>
    <dgm:pt modelId="{2042748C-7DBF-4906-8646-B3163F10D36D}" type="parTrans" cxnId="{38414B9D-5218-4D57-8D6B-E5475D2AC6DE}">
      <dgm:prSet/>
      <dgm:spPr/>
      <dgm:t>
        <a:bodyPr/>
        <a:lstStyle/>
        <a:p>
          <a:endParaRPr lang="en-IN"/>
        </a:p>
      </dgm:t>
    </dgm:pt>
    <dgm:pt modelId="{30B0C38B-E387-44C2-8E90-BF0BD3988960}" type="sibTrans" cxnId="{38414B9D-5218-4D57-8D6B-E5475D2AC6DE}">
      <dgm:prSet/>
      <dgm:spPr/>
      <dgm:t>
        <a:bodyPr/>
        <a:lstStyle/>
        <a:p>
          <a:endParaRPr lang="en-IN"/>
        </a:p>
      </dgm:t>
    </dgm:pt>
    <dgm:pt modelId="{6836C546-6308-47BA-ADF0-36EB5676E01A}">
      <dgm:prSet/>
      <dgm:spPr/>
      <dgm:t>
        <a:bodyPr/>
        <a:lstStyle/>
        <a:p>
          <a:r>
            <a:rPr lang="en-US" b="1" i="0"/>
            <a:t>User Training:</a:t>
          </a:r>
          <a:endParaRPr lang="en-IN"/>
        </a:p>
      </dgm:t>
    </dgm:pt>
    <dgm:pt modelId="{44598DF0-5382-412A-86F1-640BBD484BB7}" type="parTrans" cxnId="{DA3B0AE3-D087-4E87-8DE5-FF42E28BE8BF}">
      <dgm:prSet/>
      <dgm:spPr/>
      <dgm:t>
        <a:bodyPr/>
        <a:lstStyle/>
        <a:p>
          <a:endParaRPr lang="en-IN"/>
        </a:p>
      </dgm:t>
    </dgm:pt>
    <dgm:pt modelId="{62E0A510-3340-41CE-A11E-1A2C61691C6F}" type="sibTrans" cxnId="{DA3B0AE3-D087-4E87-8DE5-FF42E28BE8BF}">
      <dgm:prSet/>
      <dgm:spPr/>
      <dgm:t>
        <a:bodyPr/>
        <a:lstStyle/>
        <a:p>
          <a:endParaRPr lang="en-IN"/>
        </a:p>
      </dgm:t>
    </dgm:pt>
    <dgm:pt modelId="{FC51C40A-EC32-4682-9FFA-F00BE72AE0B4}">
      <dgm:prSet/>
      <dgm:spPr/>
      <dgm:t>
        <a:bodyPr/>
        <a:lstStyle/>
        <a:p>
          <a:r>
            <a:rPr lang="en-US" b="0" i="0"/>
            <a:t>Provide training sessions for users on utilizing Tableau and Python for enhanced data visualization and analysis.</a:t>
          </a:r>
          <a:endParaRPr lang="en-IN"/>
        </a:p>
      </dgm:t>
    </dgm:pt>
    <dgm:pt modelId="{BD54C33D-8B2B-458D-BCD7-26F6F43C66C6}" type="parTrans" cxnId="{F20B9A37-494E-421D-953E-1B9CCCBF0525}">
      <dgm:prSet/>
      <dgm:spPr/>
      <dgm:t>
        <a:bodyPr/>
        <a:lstStyle/>
        <a:p>
          <a:endParaRPr lang="en-IN"/>
        </a:p>
      </dgm:t>
    </dgm:pt>
    <dgm:pt modelId="{1221D98A-02E9-418F-B12E-52A045FEFC3D}" type="sibTrans" cxnId="{F20B9A37-494E-421D-953E-1B9CCCBF0525}">
      <dgm:prSet/>
      <dgm:spPr/>
      <dgm:t>
        <a:bodyPr/>
        <a:lstStyle/>
        <a:p>
          <a:endParaRPr lang="en-IN"/>
        </a:p>
      </dgm:t>
    </dgm:pt>
    <dgm:pt modelId="{B87E71A8-4CAD-49F9-8A75-CDE740DB9D4A}" type="pres">
      <dgm:prSet presAssocID="{DFBF27C1-B3F1-4DB5-A509-14E9DBEEBB4F}" presName="Name0" presStyleCnt="0">
        <dgm:presLayoutVars>
          <dgm:dir/>
          <dgm:animLvl val="lvl"/>
          <dgm:resizeHandles val="exact"/>
        </dgm:presLayoutVars>
      </dgm:prSet>
      <dgm:spPr/>
    </dgm:pt>
    <dgm:pt modelId="{906C47F8-6FF5-4B02-9D8B-38B76D42EDAA}" type="pres">
      <dgm:prSet presAssocID="{20C85388-B365-42E9-87D5-5F8EE67C77C5}" presName="composite" presStyleCnt="0"/>
      <dgm:spPr/>
    </dgm:pt>
    <dgm:pt modelId="{006AC70C-B9F6-4698-A357-0EF1B982A486}" type="pres">
      <dgm:prSet presAssocID="{20C85388-B365-42E9-87D5-5F8EE67C77C5}" presName="parTx" presStyleLbl="alignNode1" presStyleIdx="0" presStyleCnt="3">
        <dgm:presLayoutVars>
          <dgm:chMax val="0"/>
          <dgm:chPref val="0"/>
          <dgm:bulletEnabled val="1"/>
        </dgm:presLayoutVars>
      </dgm:prSet>
      <dgm:spPr/>
    </dgm:pt>
    <dgm:pt modelId="{77CF29E2-78FC-4933-B1C3-D7F086CD88BF}" type="pres">
      <dgm:prSet presAssocID="{20C85388-B365-42E9-87D5-5F8EE67C77C5}" presName="desTx" presStyleLbl="alignAccFollowNode1" presStyleIdx="0" presStyleCnt="3">
        <dgm:presLayoutVars>
          <dgm:bulletEnabled val="1"/>
        </dgm:presLayoutVars>
      </dgm:prSet>
      <dgm:spPr/>
    </dgm:pt>
    <dgm:pt modelId="{FC5D336D-23F0-401C-9BF7-45B9D656B197}" type="pres">
      <dgm:prSet presAssocID="{BF905D65-E01C-4F09-8DDB-E7C3DCE45684}" presName="space" presStyleCnt="0"/>
      <dgm:spPr/>
    </dgm:pt>
    <dgm:pt modelId="{A35513B8-8864-4655-92D6-63377663F834}" type="pres">
      <dgm:prSet presAssocID="{96B59D03-C0FE-4EC2-944A-FAF0EB0C5E20}" presName="composite" presStyleCnt="0"/>
      <dgm:spPr/>
    </dgm:pt>
    <dgm:pt modelId="{639398EC-171D-456F-B8A9-CAD059369FF9}" type="pres">
      <dgm:prSet presAssocID="{96B59D03-C0FE-4EC2-944A-FAF0EB0C5E20}" presName="parTx" presStyleLbl="alignNode1" presStyleIdx="1" presStyleCnt="3">
        <dgm:presLayoutVars>
          <dgm:chMax val="0"/>
          <dgm:chPref val="0"/>
          <dgm:bulletEnabled val="1"/>
        </dgm:presLayoutVars>
      </dgm:prSet>
      <dgm:spPr/>
    </dgm:pt>
    <dgm:pt modelId="{9BE92FBC-9047-43F4-AEF6-8131F1F8436E}" type="pres">
      <dgm:prSet presAssocID="{96B59D03-C0FE-4EC2-944A-FAF0EB0C5E20}" presName="desTx" presStyleLbl="alignAccFollowNode1" presStyleIdx="1" presStyleCnt="3">
        <dgm:presLayoutVars>
          <dgm:bulletEnabled val="1"/>
        </dgm:presLayoutVars>
      </dgm:prSet>
      <dgm:spPr/>
    </dgm:pt>
    <dgm:pt modelId="{59FDB6D1-6803-4475-96D2-79119EC9A2FF}" type="pres">
      <dgm:prSet presAssocID="{86C38EFF-5470-4913-A35E-53A83DAF752B}" presName="space" presStyleCnt="0"/>
      <dgm:spPr/>
    </dgm:pt>
    <dgm:pt modelId="{842A2F1C-BA45-44B7-99CF-CC6D81D5AB76}" type="pres">
      <dgm:prSet presAssocID="{6836C546-6308-47BA-ADF0-36EB5676E01A}" presName="composite" presStyleCnt="0"/>
      <dgm:spPr/>
    </dgm:pt>
    <dgm:pt modelId="{26C1A98C-4438-4480-B763-01281950A342}" type="pres">
      <dgm:prSet presAssocID="{6836C546-6308-47BA-ADF0-36EB5676E01A}" presName="parTx" presStyleLbl="alignNode1" presStyleIdx="2" presStyleCnt="3">
        <dgm:presLayoutVars>
          <dgm:chMax val="0"/>
          <dgm:chPref val="0"/>
          <dgm:bulletEnabled val="1"/>
        </dgm:presLayoutVars>
      </dgm:prSet>
      <dgm:spPr/>
    </dgm:pt>
    <dgm:pt modelId="{FED8381E-E96A-4B99-87BB-85FCAA99EBA3}" type="pres">
      <dgm:prSet presAssocID="{6836C546-6308-47BA-ADF0-36EB5676E01A}" presName="desTx" presStyleLbl="alignAccFollowNode1" presStyleIdx="2" presStyleCnt="3">
        <dgm:presLayoutVars>
          <dgm:bulletEnabled val="1"/>
        </dgm:presLayoutVars>
      </dgm:prSet>
      <dgm:spPr/>
    </dgm:pt>
  </dgm:ptLst>
  <dgm:cxnLst>
    <dgm:cxn modelId="{DA272D1A-FB35-49BF-949D-12A2D19221CB}" type="presOf" srcId="{FC51C40A-EC32-4682-9FFA-F00BE72AE0B4}" destId="{FED8381E-E96A-4B99-87BB-85FCAA99EBA3}" srcOrd="0" destOrd="0" presId="urn:microsoft.com/office/officeart/2005/8/layout/hList1"/>
    <dgm:cxn modelId="{21BA111B-F412-4F57-BE2C-A3A6D2BA6DE0}" type="presOf" srcId="{04224C3A-0CBA-4ABE-8744-E740FEED7490}" destId="{9BE92FBC-9047-43F4-AEF6-8131F1F8436E}" srcOrd="0" destOrd="0" presId="urn:microsoft.com/office/officeart/2005/8/layout/hList1"/>
    <dgm:cxn modelId="{63BC051D-E6EE-4DFC-88D5-D34D783A7666}" type="presOf" srcId="{DFBF27C1-B3F1-4DB5-A509-14E9DBEEBB4F}" destId="{B87E71A8-4CAD-49F9-8A75-CDE740DB9D4A}" srcOrd="0" destOrd="0" presId="urn:microsoft.com/office/officeart/2005/8/layout/hList1"/>
    <dgm:cxn modelId="{9A9A9D1F-2E3C-4836-8A70-2A7BE97863BB}" srcId="{DFBF27C1-B3F1-4DB5-A509-14E9DBEEBB4F}" destId="{96B59D03-C0FE-4EC2-944A-FAF0EB0C5E20}" srcOrd="1" destOrd="0" parTransId="{EFA362AF-5DB0-4EFA-8BA4-84A084B2B1E5}" sibTransId="{86C38EFF-5470-4913-A35E-53A83DAF752B}"/>
    <dgm:cxn modelId="{F20B9A37-494E-421D-953E-1B9CCCBF0525}" srcId="{6836C546-6308-47BA-ADF0-36EB5676E01A}" destId="{FC51C40A-EC32-4682-9FFA-F00BE72AE0B4}" srcOrd="0" destOrd="0" parTransId="{BD54C33D-8B2B-458D-BCD7-26F6F43C66C6}" sibTransId="{1221D98A-02E9-418F-B12E-52A045FEFC3D}"/>
    <dgm:cxn modelId="{9667DE3D-D3F4-412F-8FA9-A0CDE63DBDD5}" type="presOf" srcId="{6836C546-6308-47BA-ADF0-36EB5676E01A}" destId="{26C1A98C-4438-4480-B763-01281950A342}" srcOrd="0" destOrd="0" presId="urn:microsoft.com/office/officeart/2005/8/layout/hList1"/>
    <dgm:cxn modelId="{707FA27D-D3E3-4FC4-BDE7-B26CD3BC395D}" type="presOf" srcId="{20C85388-B365-42E9-87D5-5F8EE67C77C5}" destId="{006AC70C-B9F6-4698-A357-0EF1B982A486}" srcOrd="0" destOrd="0" presId="urn:microsoft.com/office/officeart/2005/8/layout/hList1"/>
    <dgm:cxn modelId="{38414B9D-5218-4D57-8D6B-E5475D2AC6DE}" srcId="{96B59D03-C0FE-4EC2-944A-FAF0EB0C5E20}" destId="{04224C3A-0CBA-4ABE-8744-E740FEED7490}" srcOrd="0" destOrd="0" parTransId="{2042748C-7DBF-4906-8646-B3163F10D36D}" sibTransId="{30B0C38B-E387-44C2-8E90-BF0BD3988960}"/>
    <dgm:cxn modelId="{483C04B8-9A6E-442C-BED5-BADC2935519A}" srcId="{DFBF27C1-B3F1-4DB5-A509-14E9DBEEBB4F}" destId="{20C85388-B365-42E9-87D5-5F8EE67C77C5}" srcOrd="0" destOrd="0" parTransId="{979D0DD0-F8B9-4C71-BF3E-5625AF11943E}" sibTransId="{BF905D65-E01C-4F09-8DDB-E7C3DCE45684}"/>
    <dgm:cxn modelId="{4A6C34D9-B3B8-4B38-A01A-D03A081FA7EA}" type="presOf" srcId="{96B59D03-C0FE-4EC2-944A-FAF0EB0C5E20}" destId="{639398EC-171D-456F-B8A9-CAD059369FF9}" srcOrd="0" destOrd="0" presId="urn:microsoft.com/office/officeart/2005/8/layout/hList1"/>
    <dgm:cxn modelId="{346A2FE2-05B8-4780-AC2B-5E811B93C916}" type="presOf" srcId="{36C508AC-5A51-4EBB-9B38-E17BCEC2A188}" destId="{77CF29E2-78FC-4933-B1C3-D7F086CD88BF}" srcOrd="0" destOrd="0" presId="urn:microsoft.com/office/officeart/2005/8/layout/hList1"/>
    <dgm:cxn modelId="{DA3B0AE3-D087-4E87-8DE5-FF42E28BE8BF}" srcId="{DFBF27C1-B3F1-4DB5-A509-14E9DBEEBB4F}" destId="{6836C546-6308-47BA-ADF0-36EB5676E01A}" srcOrd="2" destOrd="0" parTransId="{44598DF0-5382-412A-86F1-640BBD484BB7}" sibTransId="{62E0A510-3340-41CE-A11E-1A2C61691C6F}"/>
    <dgm:cxn modelId="{BA1459E8-E768-4292-BA92-22A6A71CE59F}" srcId="{20C85388-B365-42E9-87D5-5F8EE67C77C5}" destId="{36C508AC-5A51-4EBB-9B38-E17BCEC2A188}" srcOrd="0" destOrd="0" parTransId="{7B435F9D-7714-423E-8AE1-48C82A4335C1}" sibTransId="{2EBCF05C-18DB-4AC7-8711-495A8120EB87}"/>
    <dgm:cxn modelId="{EF7E797D-401C-44CF-9120-4817872C6AB4}" type="presParOf" srcId="{B87E71A8-4CAD-49F9-8A75-CDE740DB9D4A}" destId="{906C47F8-6FF5-4B02-9D8B-38B76D42EDAA}" srcOrd="0" destOrd="0" presId="urn:microsoft.com/office/officeart/2005/8/layout/hList1"/>
    <dgm:cxn modelId="{F0D8A638-2E00-4938-8AEC-B0E64FE09BF7}" type="presParOf" srcId="{906C47F8-6FF5-4B02-9D8B-38B76D42EDAA}" destId="{006AC70C-B9F6-4698-A357-0EF1B982A486}" srcOrd="0" destOrd="0" presId="urn:microsoft.com/office/officeart/2005/8/layout/hList1"/>
    <dgm:cxn modelId="{481EE0DD-A12E-4E43-A459-59E909FBCD23}" type="presParOf" srcId="{906C47F8-6FF5-4B02-9D8B-38B76D42EDAA}" destId="{77CF29E2-78FC-4933-B1C3-D7F086CD88BF}" srcOrd="1" destOrd="0" presId="urn:microsoft.com/office/officeart/2005/8/layout/hList1"/>
    <dgm:cxn modelId="{E1D08AE7-AE84-481A-A1B7-B4A495799D93}" type="presParOf" srcId="{B87E71A8-4CAD-49F9-8A75-CDE740DB9D4A}" destId="{FC5D336D-23F0-401C-9BF7-45B9D656B197}" srcOrd="1" destOrd="0" presId="urn:microsoft.com/office/officeart/2005/8/layout/hList1"/>
    <dgm:cxn modelId="{CF23956C-6ADD-4151-B893-46B584594FD0}" type="presParOf" srcId="{B87E71A8-4CAD-49F9-8A75-CDE740DB9D4A}" destId="{A35513B8-8864-4655-92D6-63377663F834}" srcOrd="2" destOrd="0" presId="urn:microsoft.com/office/officeart/2005/8/layout/hList1"/>
    <dgm:cxn modelId="{17467DC5-E106-44CA-ADFC-F08C1339C22A}" type="presParOf" srcId="{A35513B8-8864-4655-92D6-63377663F834}" destId="{639398EC-171D-456F-B8A9-CAD059369FF9}" srcOrd="0" destOrd="0" presId="urn:microsoft.com/office/officeart/2005/8/layout/hList1"/>
    <dgm:cxn modelId="{2C420085-5311-4969-85FE-EB98241CC763}" type="presParOf" srcId="{A35513B8-8864-4655-92D6-63377663F834}" destId="{9BE92FBC-9047-43F4-AEF6-8131F1F8436E}" srcOrd="1" destOrd="0" presId="urn:microsoft.com/office/officeart/2005/8/layout/hList1"/>
    <dgm:cxn modelId="{C4AF4282-CF1F-41D2-BF5E-38D51ED2E48C}" type="presParOf" srcId="{B87E71A8-4CAD-49F9-8A75-CDE740DB9D4A}" destId="{59FDB6D1-6803-4475-96D2-79119EC9A2FF}" srcOrd="3" destOrd="0" presId="urn:microsoft.com/office/officeart/2005/8/layout/hList1"/>
    <dgm:cxn modelId="{460C945D-3840-4AD8-821E-2929F74A27F9}" type="presParOf" srcId="{B87E71A8-4CAD-49F9-8A75-CDE740DB9D4A}" destId="{842A2F1C-BA45-44B7-99CF-CC6D81D5AB76}" srcOrd="4" destOrd="0" presId="urn:microsoft.com/office/officeart/2005/8/layout/hList1"/>
    <dgm:cxn modelId="{C66C0B6D-43EA-40F1-BAD5-E2B305141A2A}" type="presParOf" srcId="{842A2F1C-BA45-44B7-99CF-CC6D81D5AB76}" destId="{26C1A98C-4438-4480-B763-01281950A342}" srcOrd="0" destOrd="0" presId="urn:microsoft.com/office/officeart/2005/8/layout/hList1"/>
    <dgm:cxn modelId="{7E5A5A80-BDC8-48F8-9E51-807357E2D3AF}" type="presParOf" srcId="{842A2F1C-BA45-44B7-99CF-CC6D81D5AB76}" destId="{FED8381E-E96A-4B99-87BB-85FCAA99EBA3}"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2306196F-6447-4E32-BA69-21E1A6F87A77}"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B3B140E4-7814-429C-98B9-C222C98D6978}">
      <dgm:prSet/>
      <dgm:spPr/>
      <dgm:t>
        <a:bodyPr/>
        <a:lstStyle/>
        <a:p>
          <a:r>
            <a:rPr lang="en-IN" b="0" i="0"/>
            <a:t>Conclusion:</a:t>
          </a:r>
          <a:endParaRPr lang="en-IN"/>
        </a:p>
      </dgm:t>
    </dgm:pt>
    <dgm:pt modelId="{4948F8B0-EC10-461F-9F8D-AA9B5EB21AC4}" type="parTrans" cxnId="{2ED7F29D-7F47-4F2B-A4C1-B851ADBA6D84}">
      <dgm:prSet/>
      <dgm:spPr/>
      <dgm:t>
        <a:bodyPr/>
        <a:lstStyle/>
        <a:p>
          <a:endParaRPr lang="en-IN"/>
        </a:p>
      </dgm:t>
    </dgm:pt>
    <dgm:pt modelId="{C019B8AB-D7B4-4AA8-9BA9-3569E192B3F2}" type="sibTrans" cxnId="{2ED7F29D-7F47-4F2B-A4C1-B851ADBA6D84}">
      <dgm:prSet/>
      <dgm:spPr/>
      <dgm:t>
        <a:bodyPr/>
        <a:lstStyle/>
        <a:p>
          <a:endParaRPr lang="en-IN"/>
        </a:p>
      </dgm:t>
    </dgm:pt>
    <dgm:pt modelId="{48E7FA0C-7049-4535-AEBF-78583CE99941}" type="pres">
      <dgm:prSet presAssocID="{2306196F-6447-4E32-BA69-21E1A6F87A77}" presName="linear" presStyleCnt="0">
        <dgm:presLayoutVars>
          <dgm:animLvl val="lvl"/>
          <dgm:resizeHandles val="exact"/>
        </dgm:presLayoutVars>
      </dgm:prSet>
      <dgm:spPr/>
    </dgm:pt>
    <dgm:pt modelId="{47D99FD9-FE1E-45C0-9D6C-687524C2C9D6}" type="pres">
      <dgm:prSet presAssocID="{B3B140E4-7814-429C-98B9-C222C98D6978}" presName="parentText" presStyleLbl="node1" presStyleIdx="0" presStyleCnt="1">
        <dgm:presLayoutVars>
          <dgm:chMax val="0"/>
          <dgm:bulletEnabled val="1"/>
        </dgm:presLayoutVars>
      </dgm:prSet>
      <dgm:spPr/>
    </dgm:pt>
  </dgm:ptLst>
  <dgm:cxnLst>
    <dgm:cxn modelId="{28124C12-198F-4314-9AF1-F833A9A25DFB}" type="presOf" srcId="{B3B140E4-7814-429C-98B9-C222C98D6978}" destId="{47D99FD9-FE1E-45C0-9D6C-687524C2C9D6}" srcOrd="0" destOrd="0" presId="urn:microsoft.com/office/officeart/2005/8/layout/vList2"/>
    <dgm:cxn modelId="{2ED7F29D-7F47-4F2B-A4C1-B851ADBA6D84}" srcId="{2306196F-6447-4E32-BA69-21E1A6F87A77}" destId="{B3B140E4-7814-429C-98B9-C222C98D6978}" srcOrd="0" destOrd="0" parTransId="{4948F8B0-EC10-461F-9F8D-AA9B5EB21AC4}" sibTransId="{C019B8AB-D7B4-4AA8-9BA9-3569E192B3F2}"/>
    <dgm:cxn modelId="{1F37B8B1-3BA8-4474-927D-6E0CA1DDEE1A}" type="presOf" srcId="{2306196F-6447-4E32-BA69-21E1A6F87A77}" destId="{48E7FA0C-7049-4535-AEBF-78583CE99941}" srcOrd="0" destOrd="0" presId="urn:microsoft.com/office/officeart/2005/8/layout/vList2"/>
    <dgm:cxn modelId="{EE7E3224-FA16-462D-B2A5-0EF5247A0389}" type="presParOf" srcId="{48E7FA0C-7049-4535-AEBF-78583CE99941}" destId="{47D99FD9-FE1E-45C0-9D6C-687524C2C9D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9AA6BF46-0595-4C74-9435-CC9E3E518D80}"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IN"/>
        </a:p>
      </dgm:t>
    </dgm:pt>
    <dgm:pt modelId="{6AF99FF6-1ED1-4C3F-8B40-A179FB7E2705}">
      <dgm:prSet/>
      <dgm:spPr/>
      <dgm:t>
        <a:bodyPr/>
        <a:lstStyle/>
        <a:p>
          <a:pPr algn="l"/>
          <a:r>
            <a:rPr lang="en-US" b="0" i="0" dirty="0">
              <a:latin typeface="Arial Rounded MT Bold" panose="020F0704030504030204" pitchFamily="34" charset="0"/>
            </a:rPr>
            <a:t>The "Business Data Management" project has successfully achieved its goal of creating a unified and continuously updated database. By systematically collecting, cleaning, and integrating data, valuable insights have been unlocked, allowing for targeted marketing campaigns and informed business decisions. The structured Excel template, SQL Server integration, and advanced analytics using Python and Tableau have contributed to a robust data management and analysis framework. Continuous monitoring and exploration of advanced analytics will further strengthen the organization's ability to adapt and meet the evolving needs of its customer base, fostering sustained growth and prosperity.</a:t>
          </a:r>
          <a:endParaRPr lang="en-IN" dirty="0">
            <a:latin typeface="Arial Rounded MT Bold" panose="020F0704030504030204" pitchFamily="34" charset="0"/>
          </a:endParaRPr>
        </a:p>
      </dgm:t>
    </dgm:pt>
    <dgm:pt modelId="{4DDED805-EC46-4471-A340-F13856FBEF1F}" type="parTrans" cxnId="{96D16A98-6E4A-4311-9767-0A570167D3CA}">
      <dgm:prSet/>
      <dgm:spPr/>
      <dgm:t>
        <a:bodyPr/>
        <a:lstStyle/>
        <a:p>
          <a:endParaRPr lang="en-IN"/>
        </a:p>
      </dgm:t>
    </dgm:pt>
    <dgm:pt modelId="{F5B39B8E-E48E-4E4F-ADBE-75BEBB443947}" type="sibTrans" cxnId="{96D16A98-6E4A-4311-9767-0A570167D3CA}">
      <dgm:prSet/>
      <dgm:spPr/>
      <dgm:t>
        <a:bodyPr/>
        <a:lstStyle/>
        <a:p>
          <a:endParaRPr lang="en-IN"/>
        </a:p>
      </dgm:t>
    </dgm:pt>
    <dgm:pt modelId="{84AA1349-1BF1-49DF-A11E-9454A0B6A0B4}" type="pres">
      <dgm:prSet presAssocID="{9AA6BF46-0595-4C74-9435-CC9E3E518D80}" presName="Name0" presStyleCnt="0">
        <dgm:presLayoutVars>
          <dgm:dir/>
          <dgm:animLvl val="lvl"/>
          <dgm:resizeHandles val="exact"/>
        </dgm:presLayoutVars>
      </dgm:prSet>
      <dgm:spPr/>
    </dgm:pt>
    <dgm:pt modelId="{962596FE-6A5F-4FF5-8E7B-DCDC79D2A805}" type="pres">
      <dgm:prSet presAssocID="{6AF99FF6-1ED1-4C3F-8B40-A179FB7E2705}" presName="composite" presStyleCnt="0"/>
      <dgm:spPr/>
    </dgm:pt>
    <dgm:pt modelId="{7DAA9566-50C0-4F39-9006-742151CD750F}" type="pres">
      <dgm:prSet presAssocID="{6AF99FF6-1ED1-4C3F-8B40-A179FB7E2705}" presName="parTx" presStyleLbl="alignNode1" presStyleIdx="0" presStyleCnt="1">
        <dgm:presLayoutVars>
          <dgm:chMax val="0"/>
          <dgm:chPref val="0"/>
          <dgm:bulletEnabled val="1"/>
        </dgm:presLayoutVars>
      </dgm:prSet>
      <dgm:spPr/>
    </dgm:pt>
    <dgm:pt modelId="{7E5B2225-B79E-4A00-91C3-527DC1A0E6B9}" type="pres">
      <dgm:prSet presAssocID="{6AF99FF6-1ED1-4C3F-8B40-A179FB7E2705}" presName="desTx" presStyleLbl="alignAccFollowNode1" presStyleIdx="0" presStyleCnt="1">
        <dgm:presLayoutVars>
          <dgm:bulletEnabled val="1"/>
        </dgm:presLayoutVars>
      </dgm:prSet>
      <dgm:spPr/>
    </dgm:pt>
  </dgm:ptLst>
  <dgm:cxnLst>
    <dgm:cxn modelId="{70F54D82-BBF6-4DFD-831F-CEC1FF66A0BC}" type="presOf" srcId="{6AF99FF6-1ED1-4C3F-8B40-A179FB7E2705}" destId="{7DAA9566-50C0-4F39-9006-742151CD750F}" srcOrd="0" destOrd="0" presId="urn:microsoft.com/office/officeart/2005/8/layout/hList1"/>
    <dgm:cxn modelId="{96D16A98-6E4A-4311-9767-0A570167D3CA}" srcId="{9AA6BF46-0595-4C74-9435-CC9E3E518D80}" destId="{6AF99FF6-1ED1-4C3F-8B40-A179FB7E2705}" srcOrd="0" destOrd="0" parTransId="{4DDED805-EC46-4471-A340-F13856FBEF1F}" sibTransId="{F5B39B8E-E48E-4E4F-ADBE-75BEBB443947}"/>
    <dgm:cxn modelId="{5C6662AC-0829-4218-B2DD-A78D889DEAED}" type="presOf" srcId="{9AA6BF46-0595-4C74-9435-CC9E3E518D80}" destId="{84AA1349-1BF1-49DF-A11E-9454A0B6A0B4}" srcOrd="0" destOrd="0" presId="urn:microsoft.com/office/officeart/2005/8/layout/hList1"/>
    <dgm:cxn modelId="{4512E7A2-C95B-4375-A2EA-71AA41442A06}" type="presParOf" srcId="{84AA1349-1BF1-49DF-A11E-9454A0B6A0B4}" destId="{962596FE-6A5F-4FF5-8E7B-DCDC79D2A805}" srcOrd="0" destOrd="0" presId="urn:microsoft.com/office/officeart/2005/8/layout/hList1"/>
    <dgm:cxn modelId="{AF06B4DF-9BD1-476F-BC19-50745A0828D5}" type="presParOf" srcId="{962596FE-6A5F-4FF5-8E7B-DCDC79D2A805}" destId="{7DAA9566-50C0-4F39-9006-742151CD750F}" srcOrd="0" destOrd="0" presId="urn:microsoft.com/office/officeart/2005/8/layout/hList1"/>
    <dgm:cxn modelId="{6B235A98-38DE-4C03-8122-80555F06BD84}" type="presParOf" srcId="{962596FE-6A5F-4FF5-8E7B-DCDC79D2A805}" destId="{7E5B2225-B79E-4A00-91C3-527DC1A0E6B9}"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F25DC5-DF23-4CAA-BAA1-7210801FBDD5}" type="doc">
      <dgm:prSet loTypeId="urn:microsoft.com/office/officeart/2005/8/layout/target3" loCatId="relationship" qsTypeId="urn:microsoft.com/office/officeart/2005/8/quickstyle/simple3" qsCatId="simple" csTypeId="urn:microsoft.com/office/officeart/2005/8/colors/accent1_2" csCatId="accent1"/>
      <dgm:spPr/>
      <dgm:t>
        <a:bodyPr/>
        <a:lstStyle/>
        <a:p>
          <a:endParaRPr lang="en-IN"/>
        </a:p>
      </dgm:t>
    </dgm:pt>
    <dgm:pt modelId="{AD83D93E-CF5C-4194-94B0-7654E76ACF18}">
      <dgm:prSet/>
      <dgm:spPr/>
      <dgm:t>
        <a:bodyPr/>
        <a:lstStyle/>
        <a:p>
          <a:r>
            <a:rPr lang="en-US" b="0" i="0" dirty="0">
              <a:latin typeface="Berlin Sans FB" panose="020E0602020502020306" pitchFamily="34" charset="0"/>
            </a:rPr>
            <a:t>Scope: Enhancing Sales Analysis for Sustainable Growth</a:t>
          </a:r>
          <a:endParaRPr lang="en-IN" dirty="0">
            <a:latin typeface="Berlin Sans FB" panose="020E0602020502020306" pitchFamily="34" charset="0"/>
          </a:endParaRPr>
        </a:p>
      </dgm:t>
    </dgm:pt>
    <dgm:pt modelId="{A13BE7DA-6828-4D0C-8CE6-D6B0F8E51C56}" type="parTrans" cxnId="{ED944A86-0FD9-4F31-82B7-6FF8E25FFFD3}">
      <dgm:prSet/>
      <dgm:spPr/>
      <dgm:t>
        <a:bodyPr/>
        <a:lstStyle/>
        <a:p>
          <a:endParaRPr lang="en-IN"/>
        </a:p>
      </dgm:t>
    </dgm:pt>
    <dgm:pt modelId="{4B982001-303A-41B6-90A4-74BFEAE8EE8F}" type="sibTrans" cxnId="{ED944A86-0FD9-4F31-82B7-6FF8E25FFFD3}">
      <dgm:prSet/>
      <dgm:spPr/>
      <dgm:t>
        <a:bodyPr/>
        <a:lstStyle/>
        <a:p>
          <a:endParaRPr lang="en-IN"/>
        </a:p>
      </dgm:t>
    </dgm:pt>
    <dgm:pt modelId="{ED5D735D-3767-4D46-AD2E-2E83C7E16E4E}" type="pres">
      <dgm:prSet presAssocID="{C6F25DC5-DF23-4CAA-BAA1-7210801FBDD5}" presName="Name0" presStyleCnt="0">
        <dgm:presLayoutVars>
          <dgm:chMax val="7"/>
          <dgm:dir/>
          <dgm:animLvl val="lvl"/>
          <dgm:resizeHandles val="exact"/>
        </dgm:presLayoutVars>
      </dgm:prSet>
      <dgm:spPr/>
    </dgm:pt>
    <dgm:pt modelId="{BE77D218-7BB5-459C-968F-399DDEA70CE1}" type="pres">
      <dgm:prSet presAssocID="{AD83D93E-CF5C-4194-94B0-7654E76ACF18}" presName="circle1" presStyleLbl="node1" presStyleIdx="0" presStyleCnt="1"/>
      <dgm:spPr/>
    </dgm:pt>
    <dgm:pt modelId="{46B38F7E-7B34-4E4A-A5C8-675519E9C5EB}" type="pres">
      <dgm:prSet presAssocID="{AD83D93E-CF5C-4194-94B0-7654E76ACF18}" presName="space" presStyleCnt="0"/>
      <dgm:spPr/>
    </dgm:pt>
    <dgm:pt modelId="{2EE2ABC2-1495-4FC8-9723-F81458D24948}" type="pres">
      <dgm:prSet presAssocID="{AD83D93E-CF5C-4194-94B0-7654E76ACF18}" presName="rect1" presStyleLbl="alignAcc1" presStyleIdx="0" presStyleCnt="1"/>
      <dgm:spPr/>
    </dgm:pt>
    <dgm:pt modelId="{65EB7C1E-BA61-4CBB-930D-5953377A9D85}" type="pres">
      <dgm:prSet presAssocID="{AD83D93E-CF5C-4194-94B0-7654E76ACF18}" presName="rect1ParTxNoCh" presStyleLbl="alignAcc1" presStyleIdx="0" presStyleCnt="1">
        <dgm:presLayoutVars>
          <dgm:chMax val="1"/>
          <dgm:bulletEnabled val="1"/>
        </dgm:presLayoutVars>
      </dgm:prSet>
      <dgm:spPr/>
    </dgm:pt>
  </dgm:ptLst>
  <dgm:cxnLst>
    <dgm:cxn modelId="{CA807D39-F3C6-46DC-B7D6-2466B47FC7FE}" type="presOf" srcId="{AD83D93E-CF5C-4194-94B0-7654E76ACF18}" destId="{2EE2ABC2-1495-4FC8-9723-F81458D24948}" srcOrd="0" destOrd="0" presId="urn:microsoft.com/office/officeart/2005/8/layout/target3"/>
    <dgm:cxn modelId="{ED944A86-0FD9-4F31-82B7-6FF8E25FFFD3}" srcId="{C6F25DC5-DF23-4CAA-BAA1-7210801FBDD5}" destId="{AD83D93E-CF5C-4194-94B0-7654E76ACF18}" srcOrd="0" destOrd="0" parTransId="{A13BE7DA-6828-4D0C-8CE6-D6B0F8E51C56}" sibTransId="{4B982001-303A-41B6-90A4-74BFEAE8EE8F}"/>
    <dgm:cxn modelId="{A169B79C-6182-493C-B155-9A15491A3E3E}" type="presOf" srcId="{AD83D93E-CF5C-4194-94B0-7654E76ACF18}" destId="{65EB7C1E-BA61-4CBB-930D-5953377A9D85}" srcOrd="1" destOrd="0" presId="urn:microsoft.com/office/officeart/2005/8/layout/target3"/>
    <dgm:cxn modelId="{DAAD23CB-38A2-4E64-ADAE-7CA33E4A396D}" type="presOf" srcId="{C6F25DC5-DF23-4CAA-BAA1-7210801FBDD5}" destId="{ED5D735D-3767-4D46-AD2E-2E83C7E16E4E}" srcOrd="0" destOrd="0" presId="urn:microsoft.com/office/officeart/2005/8/layout/target3"/>
    <dgm:cxn modelId="{C251823A-D517-4C0A-ACF2-91A3438806BB}" type="presParOf" srcId="{ED5D735D-3767-4D46-AD2E-2E83C7E16E4E}" destId="{BE77D218-7BB5-459C-968F-399DDEA70CE1}" srcOrd="0" destOrd="0" presId="urn:microsoft.com/office/officeart/2005/8/layout/target3"/>
    <dgm:cxn modelId="{1BAF3102-24EF-476F-A90C-E38A038FE1D2}" type="presParOf" srcId="{ED5D735D-3767-4D46-AD2E-2E83C7E16E4E}" destId="{46B38F7E-7B34-4E4A-A5C8-675519E9C5EB}" srcOrd="1" destOrd="0" presId="urn:microsoft.com/office/officeart/2005/8/layout/target3"/>
    <dgm:cxn modelId="{553E3454-4101-47A0-92F6-1263CD0B9A98}" type="presParOf" srcId="{ED5D735D-3767-4D46-AD2E-2E83C7E16E4E}" destId="{2EE2ABC2-1495-4FC8-9723-F81458D24948}" srcOrd="2" destOrd="0" presId="urn:microsoft.com/office/officeart/2005/8/layout/target3"/>
    <dgm:cxn modelId="{0EB7DEB6-2513-4C52-957B-1D2CD12F9FA4}" type="presParOf" srcId="{ED5D735D-3767-4D46-AD2E-2E83C7E16E4E}" destId="{65EB7C1E-BA61-4CBB-930D-5953377A9D85}"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FE6432-7E47-4B64-9907-774EF8E767C8}" type="doc">
      <dgm:prSet loTypeId="urn:microsoft.com/office/officeart/2008/layout/VerticalAccentList" loCatId="list" qsTypeId="urn:microsoft.com/office/officeart/2005/8/quickstyle/3d4" qsCatId="3D" csTypeId="urn:microsoft.com/office/officeart/2005/8/colors/accent1_2" csCatId="accent1" phldr="1"/>
      <dgm:spPr/>
      <dgm:t>
        <a:bodyPr/>
        <a:lstStyle/>
        <a:p>
          <a:endParaRPr lang="en-IN"/>
        </a:p>
      </dgm:t>
    </dgm:pt>
    <dgm:pt modelId="{7F086D59-5D38-4A50-BB0B-BC2FAE78D356}">
      <dgm:prSet custT="1"/>
      <dgm:spPr/>
      <dgm:t>
        <a:bodyPr/>
        <a:lstStyle/>
        <a:p>
          <a:r>
            <a:rPr lang="en-US" sz="4000" b="0" i="0" dirty="0">
              <a:solidFill>
                <a:schemeClr val="accent1">
                  <a:lumMod val="40000"/>
                  <a:lumOff val="60000"/>
                </a:schemeClr>
              </a:solidFill>
              <a:latin typeface="Berlin Sans FB" panose="020E0602020502020306" pitchFamily="34" charset="0"/>
            </a:rPr>
            <a:t>Data Collection</a:t>
          </a:r>
          <a:endParaRPr lang="en-IN" sz="4000" dirty="0">
            <a:solidFill>
              <a:schemeClr val="accent1">
                <a:lumMod val="40000"/>
                <a:lumOff val="60000"/>
              </a:schemeClr>
            </a:solidFill>
            <a:latin typeface="Berlin Sans FB" panose="020E0602020502020306" pitchFamily="34" charset="0"/>
          </a:endParaRPr>
        </a:p>
      </dgm:t>
    </dgm:pt>
    <dgm:pt modelId="{BD37D2E8-9BA8-48D5-8A92-A62763F7B8FA}" type="parTrans" cxnId="{873D96DB-889E-4214-8D93-5160993B0048}">
      <dgm:prSet/>
      <dgm:spPr/>
      <dgm:t>
        <a:bodyPr/>
        <a:lstStyle/>
        <a:p>
          <a:endParaRPr lang="en-IN"/>
        </a:p>
      </dgm:t>
    </dgm:pt>
    <dgm:pt modelId="{095CC0E3-7DD2-4B28-B422-E212D73B1E52}" type="sibTrans" cxnId="{873D96DB-889E-4214-8D93-5160993B0048}">
      <dgm:prSet/>
      <dgm:spPr/>
      <dgm:t>
        <a:bodyPr/>
        <a:lstStyle/>
        <a:p>
          <a:endParaRPr lang="en-IN"/>
        </a:p>
      </dgm:t>
    </dgm:pt>
    <dgm:pt modelId="{A8D7A50B-65BB-434B-85E5-F90FE6B7C7DD}" type="pres">
      <dgm:prSet presAssocID="{F0FE6432-7E47-4B64-9907-774EF8E767C8}" presName="Name0" presStyleCnt="0">
        <dgm:presLayoutVars>
          <dgm:chMax/>
          <dgm:chPref/>
          <dgm:dir/>
        </dgm:presLayoutVars>
      </dgm:prSet>
      <dgm:spPr/>
    </dgm:pt>
    <dgm:pt modelId="{61F860BF-8324-4C34-BC5F-2587120AAB2A}" type="pres">
      <dgm:prSet presAssocID="{7F086D59-5D38-4A50-BB0B-BC2FAE78D356}" presName="parenttextcomposite" presStyleCnt="0"/>
      <dgm:spPr/>
    </dgm:pt>
    <dgm:pt modelId="{97D2EC29-9FEA-4EE9-AED6-6BE50301D853}" type="pres">
      <dgm:prSet presAssocID="{7F086D59-5D38-4A50-BB0B-BC2FAE78D356}" presName="parenttext" presStyleLbl="revTx" presStyleIdx="0" presStyleCnt="1">
        <dgm:presLayoutVars>
          <dgm:chMax/>
          <dgm:chPref val="2"/>
          <dgm:bulletEnabled val="1"/>
        </dgm:presLayoutVars>
      </dgm:prSet>
      <dgm:spPr/>
    </dgm:pt>
    <dgm:pt modelId="{724C3B9F-4B43-433E-89E7-01646216A696}" type="pres">
      <dgm:prSet presAssocID="{7F086D59-5D38-4A50-BB0B-BC2FAE78D356}" presName="parallelogramComposite" presStyleCnt="0"/>
      <dgm:spPr/>
    </dgm:pt>
    <dgm:pt modelId="{AE684933-60DD-4B70-8A73-94CDFCA08982}" type="pres">
      <dgm:prSet presAssocID="{7F086D59-5D38-4A50-BB0B-BC2FAE78D356}" presName="parallelogram1" presStyleLbl="alignNode1" presStyleIdx="0" presStyleCnt="7"/>
      <dgm:spPr/>
    </dgm:pt>
    <dgm:pt modelId="{E6137DAF-FFAF-4052-A6B2-03C4DEC93D50}" type="pres">
      <dgm:prSet presAssocID="{7F086D59-5D38-4A50-BB0B-BC2FAE78D356}" presName="parallelogram2" presStyleLbl="alignNode1" presStyleIdx="1" presStyleCnt="7"/>
      <dgm:spPr/>
    </dgm:pt>
    <dgm:pt modelId="{5801CDBF-7322-4F81-AA91-871F15ADCCC2}" type="pres">
      <dgm:prSet presAssocID="{7F086D59-5D38-4A50-BB0B-BC2FAE78D356}" presName="parallelogram3" presStyleLbl="alignNode1" presStyleIdx="2" presStyleCnt="7"/>
      <dgm:spPr/>
    </dgm:pt>
    <dgm:pt modelId="{4012ABC6-DEF0-4BBA-86E1-1FC6EA379844}" type="pres">
      <dgm:prSet presAssocID="{7F086D59-5D38-4A50-BB0B-BC2FAE78D356}" presName="parallelogram4" presStyleLbl="alignNode1" presStyleIdx="3" presStyleCnt="7"/>
      <dgm:spPr/>
    </dgm:pt>
    <dgm:pt modelId="{5B0D2CDA-98F7-4C8F-BF29-5E08BA7801F2}" type="pres">
      <dgm:prSet presAssocID="{7F086D59-5D38-4A50-BB0B-BC2FAE78D356}" presName="parallelogram5" presStyleLbl="alignNode1" presStyleIdx="4" presStyleCnt="7"/>
      <dgm:spPr/>
    </dgm:pt>
    <dgm:pt modelId="{B37F503F-B14C-41E2-AB73-A86A933EB334}" type="pres">
      <dgm:prSet presAssocID="{7F086D59-5D38-4A50-BB0B-BC2FAE78D356}" presName="parallelogram6" presStyleLbl="alignNode1" presStyleIdx="5" presStyleCnt="7"/>
      <dgm:spPr/>
    </dgm:pt>
    <dgm:pt modelId="{1FA9ECED-D3F9-4028-BED0-C978597F182A}" type="pres">
      <dgm:prSet presAssocID="{7F086D59-5D38-4A50-BB0B-BC2FAE78D356}" presName="parallelogram7" presStyleLbl="alignNode1" presStyleIdx="6" presStyleCnt="7"/>
      <dgm:spPr/>
    </dgm:pt>
  </dgm:ptLst>
  <dgm:cxnLst>
    <dgm:cxn modelId="{B3CFC262-0414-4123-A8FA-9789CDB0F8FD}" type="presOf" srcId="{7F086D59-5D38-4A50-BB0B-BC2FAE78D356}" destId="{97D2EC29-9FEA-4EE9-AED6-6BE50301D853}" srcOrd="0" destOrd="0" presId="urn:microsoft.com/office/officeart/2008/layout/VerticalAccentList"/>
    <dgm:cxn modelId="{EC8FF173-CDA5-4732-9C4B-EFAC526D7557}" type="presOf" srcId="{F0FE6432-7E47-4B64-9907-774EF8E767C8}" destId="{A8D7A50B-65BB-434B-85E5-F90FE6B7C7DD}" srcOrd="0" destOrd="0" presId="urn:microsoft.com/office/officeart/2008/layout/VerticalAccentList"/>
    <dgm:cxn modelId="{873D96DB-889E-4214-8D93-5160993B0048}" srcId="{F0FE6432-7E47-4B64-9907-774EF8E767C8}" destId="{7F086D59-5D38-4A50-BB0B-BC2FAE78D356}" srcOrd="0" destOrd="0" parTransId="{BD37D2E8-9BA8-48D5-8A92-A62763F7B8FA}" sibTransId="{095CC0E3-7DD2-4B28-B422-E212D73B1E52}"/>
    <dgm:cxn modelId="{794F5DE8-3804-4112-9847-AE054A64DC0F}" type="presParOf" srcId="{A8D7A50B-65BB-434B-85E5-F90FE6B7C7DD}" destId="{61F860BF-8324-4C34-BC5F-2587120AAB2A}" srcOrd="0" destOrd="0" presId="urn:microsoft.com/office/officeart/2008/layout/VerticalAccentList"/>
    <dgm:cxn modelId="{E8CD111B-8BB4-443F-9C1C-37B0C3EC4156}" type="presParOf" srcId="{61F860BF-8324-4C34-BC5F-2587120AAB2A}" destId="{97D2EC29-9FEA-4EE9-AED6-6BE50301D853}" srcOrd="0" destOrd="0" presId="urn:microsoft.com/office/officeart/2008/layout/VerticalAccentList"/>
    <dgm:cxn modelId="{D15B0472-B9F9-492F-85A8-62E2238B82CE}" type="presParOf" srcId="{A8D7A50B-65BB-434B-85E5-F90FE6B7C7DD}" destId="{724C3B9F-4B43-433E-89E7-01646216A696}" srcOrd="1" destOrd="0" presId="urn:microsoft.com/office/officeart/2008/layout/VerticalAccentList"/>
    <dgm:cxn modelId="{5505E498-B54A-4C87-BB30-C1C2EDBF76BC}" type="presParOf" srcId="{724C3B9F-4B43-433E-89E7-01646216A696}" destId="{AE684933-60DD-4B70-8A73-94CDFCA08982}" srcOrd="0" destOrd="0" presId="urn:microsoft.com/office/officeart/2008/layout/VerticalAccentList"/>
    <dgm:cxn modelId="{5F7061C1-2166-493D-8F8C-2811CA9FC6E9}" type="presParOf" srcId="{724C3B9F-4B43-433E-89E7-01646216A696}" destId="{E6137DAF-FFAF-4052-A6B2-03C4DEC93D50}" srcOrd="1" destOrd="0" presId="urn:microsoft.com/office/officeart/2008/layout/VerticalAccentList"/>
    <dgm:cxn modelId="{EE3BC10F-C420-4370-8D0A-2F9F8C6D29C4}" type="presParOf" srcId="{724C3B9F-4B43-433E-89E7-01646216A696}" destId="{5801CDBF-7322-4F81-AA91-871F15ADCCC2}" srcOrd="2" destOrd="0" presId="urn:microsoft.com/office/officeart/2008/layout/VerticalAccentList"/>
    <dgm:cxn modelId="{B644663A-2D13-4EA4-8746-DD8CD7136F9F}" type="presParOf" srcId="{724C3B9F-4B43-433E-89E7-01646216A696}" destId="{4012ABC6-DEF0-4BBA-86E1-1FC6EA379844}" srcOrd="3" destOrd="0" presId="urn:microsoft.com/office/officeart/2008/layout/VerticalAccentList"/>
    <dgm:cxn modelId="{DDFEB0B8-B918-4079-85B0-ECB9132CB5FE}" type="presParOf" srcId="{724C3B9F-4B43-433E-89E7-01646216A696}" destId="{5B0D2CDA-98F7-4C8F-BF29-5E08BA7801F2}" srcOrd="4" destOrd="0" presId="urn:microsoft.com/office/officeart/2008/layout/VerticalAccentList"/>
    <dgm:cxn modelId="{C21CAECA-9693-42C0-8B79-F71250B27531}" type="presParOf" srcId="{724C3B9F-4B43-433E-89E7-01646216A696}" destId="{B37F503F-B14C-41E2-AB73-A86A933EB334}" srcOrd="5" destOrd="0" presId="urn:microsoft.com/office/officeart/2008/layout/VerticalAccentList"/>
    <dgm:cxn modelId="{04A5DC95-AC4D-45E1-827A-33E36FCAF9AE}" type="presParOf" srcId="{724C3B9F-4B43-433E-89E7-01646216A696}" destId="{1FA9ECED-D3F9-4028-BED0-C978597F182A}"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1FB1F-47C7-47F1-8382-B1749BDECE0E}">
      <dsp:nvSpPr>
        <dsp:cNvPr id="0" name=""/>
        <dsp:cNvSpPr/>
      </dsp:nvSpPr>
      <dsp:spPr>
        <a:xfrm>
          <a:off x="0" y="204270"/>
          <a:ext cx="9612922" cy="12472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b="0" i="0" kern="1200" dirty="0"/>
            <a:t>Business Data Management </a:t>
          </a:r>
          <a:endParaRPr lang="en-IN" sz="5200" kern="1200" dirty="0"/>
        </a:p>
      </dsp:txBody>
      <dsp:txXfrm>
        <a:off x="60884" y="265154"/>
        <a:ext cx="9491154" cy="11254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34539-7513-4946-BA8A-FA9027436DAE}">
      <dsp:nvSpPr>
        <dsp:cNvPr id="0" name=""/>
        <dsp:cNvSpPr/>
      </dsp:nvSpPr>
      <dsp:spPr>
        <a:xfrm>
          <a:off x="786180" y="170008"/>
          <a:ext cx="2178791" cy="2178791"/>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US" sz="1000" b="1" i="0" kern="1200"/>
            <a:t>Attribute Inclusion:</a:t>
          </a:r>
          <a:endParaRPr lang="en-IN" sz="1000" kern="1200"/>
        </a:p>
        <a:p>
          <a:pPr marL="57150" lvl="1" indent="-57150" algn="l" defTabSz="355600">
            <a:lnSpc>
              <a:spcPct val="90000"/>
            </a:lnSpc>
            <a:spcBef>
              <a:spcPct val="0"/>
            </a:spcBef>
            <a:spcAft>
              <a:spcPct val="15000"/>
            </a:spcAft>
            <a:buChar char="•"/>
          </a:pPr>
          <a:r>
            <a:rPr lang="en-US" sz="800" b="0" i="0" kern="1200"/>
            <a:t>Included crucial details like customer ID, first name, full name, email ID, mobile, payment, delivery, and reviews in the Excel sheet.</a:t>
          </a:r>
          <a:endParaRPr lang="en-IN" sz="800" kern="1200"/>
        </a:p>
      </dsp:txBody>
      <dsp:txXfrm>
        <a:off x="1076686" y="551296"/>
        <a:ext cx="1597780" cy="980456"/>
      </dsp:txXfrm>
    </dsp:sp>
    <dsp:sp modelId="{07B2C3A1-81C4-4A71-AFCA-1A6C368D8E96}">
      <dsp:nvSpPr>
        <dsp:cNvPr id="0" name=""/>
        <dsp:cNvSpPr/>
      </dsp:nvSpPr>
      <dsp:spPr>
        <a:xfrm>
          <a:off x="1572361" y="1531753"/>
          <a:ext cx="2178791" cy="2178791"/>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US" sz="1000" b="1" i="0" kern="1200"/>
            <a:t>Direct Input from 200 Customers:</a:t>
          </a:r>
          <a:endParaRPr lang="en-IN" sz="1000" kern="1200"/>
        </a:p>
        <a:p>
          <a:pPr marL="57150" lvl="1" indent="-57150" algn="l" defTabSz="355600">
            <a:lnSpc>
              <a:spcPct val="90000"/>
            </a:lnSpc>
            <a:spcBef>
              <a:spcPct val="0"/>
            </a:spcBef>
            <a:spcAft>
              <a:spcPct val="15000"/>
            </a:spcAft>
            <a:buChar char="•"/>
          </a:pPr>
          <a:r>
            <a:rPr lang="en-US" sz="800" b="0" i="0" kern="1200"/>
            <a:t>Personally gathered data from 200 Mart customers, ensuring direct and accurate information input.</a:t>
          </a:r>
          <a:endParaRPr lang="en-IN" sz="800" kern="1200"/>
        </a:p>
      </dsp:txBody>
      <dsp:txXfrm>
        <a:off x="2238708" y="2094607"/>
        <a:ext cx="1307275" cy="1198335"/>
      </dsp:txXfrm>
    </dsp:sp>
    <dsp:sp modelId="{50D7517F-F922-4E0D-A57B-61EAD4EB6FF0}">
      <dsp:nvSpPr>
        <dsp:cNvPr id="0" name=""/>
        <dsp:cNvSpPr/>
      </dsp:nvSpPr>
      <dsp:spPr>
        <a:xfrm>
          <a:off x="0" y="1531753"/>
          <a:ext cx="2178791" cy="2178791"/>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44500">
            <a:lnSpc>
              <a:spcPct val="90000"/>
            </a:lnSpc>
            <a:spcBef>
              <a:spcPct val="0"/>
            </a:spcBef>
            <a:spcAft>
              <a:spcPct val="35000"/>
            </a:spcAft>
            <a:buNone/>
          </a:pPr>
          <a:r>
            <a:rPr lang="en-US" sz="1000" b="1" i="0" kern="1200"/>
            <a:t>Data Scrutiny for Integrity:</a:t>
          </a:r>
          <a:endParaRPr lang="en-IN" sz="1000" kern="1200"/>
        </a:p>
        <a:p>
          <a:pPr marL="57150" lvl="1" indent="-57150" algn="l" defTabSz="355600">
            <a:lnSpc>
              <a:spcPct val="90000"/>
            </a:lnSpc>
            <a:spcBef>
              <a:spcPct val="0"/>
            </a:spcBef>
            <a:spcAft>
              <a:spcPct val="15000"/>
            </a:spcAft>
            <a:buChar char="•"/>
          </a:pPr>
          <a:r>
            <a:rPr lang="en-US" sz="800" b="0" i="0" kern="1200"/>
            <a:t>Conducted thorough scrutiny to guarantee data completeness and accuracy, addressing any discrepancies in attributes like state and city.</a:t>
          </a:r>
          <a:endParaRPr lang="en-IN" sz="800" kern="1200"/>
        </a:p>
      </dsp:txBody>
      <dsp:txXfrm>
        <a:off x="205169" y="2094607"/>
        <a:ext cx="1307275" cy="11983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323FF-0CE4-4DBC-B83F-09186229D8EB}">
      <dsp:nvSpPr>
        <dsp:cNvPr id="0" name=""/>
        <dsp:cNvSpPr/>
      </dsp:nvSpPr>
      <dsp:spPr>
        <a:xfrm>
          <a:off x="4275" y="54071"/>
          <a:ext cx="8752861" cy="42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l" defTabSz="1244600">
            <a:lnSpc>
              <a:spcPct val="90000"/>
            </a:lnSpc>
            <a:spcBef>
              <a:spcPct val="0"/>
            </a:spcBef>
            <a:spcAft>
              <a:spcPct val="35000"/>
            </a:spcAft>
            <a:buNone/>
          </a:pPr>
          <a:r>
            <a:rPr lang="en-US" sz="2800" b="1" i="0" kern="1200" dirty="0">
              <a:solidFill>
                <a:schemeClr val="accent2">
                  <a:lumMod val="60000"/>
                  <a:lumOff val="40000"/>
                </a:schemeClr>
              </a:solidFill>
            </a:rPr>
            <a:t>Data Cleaning for Master Data Compilation:</a:t>
          </a:r>
          <a:endParaRPr lang="en-IN" sz="2800" kern="1200" dirty="0">
            <a:solidFill>
              <a:schemeClr val="accent2">
                <a:lumMod val="60000"/>
                <a:lumOff val="40000"/>
              </a:schemeClr>
            </a:solidFill>
          </a:endParaRPr>
        </a:p>
      </dsp:txBody>
      <dsp:txXfrm>
        <a:off x="4275" y="54071"/>
        <a:ext cx="8752861" cy="423764"/>
      </dsp:txXfrm>
    </dsp:sp>
    <dsp:sp modelId="{6D4C1CDD-D610-476C-9B6E-A753F7841F6C}">
      <dsp:nvSpPr>
        <dsp:cNvPr id="0" name=""/>
        <dsp:cNvSpPr/>
      </dsp:nvSpPr>
      <dsp:spPr>
        <a:xfrm>
          <a:off x="4275"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C3AE69-2668-4FE1-8675-070E31CD0EA2}">
      <dsp:nvSpPr>
        <dsp:cNvPr id="0" name=""/>
        <dsp:cNvSpPr/>
      </dsp:nvSpPr>
      <dsp:spPr>
        <a:xfrm>
          <a:off x="1115888"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90B089-CB91-4585-8739-E9A7D65BD890}">
      <dsp:nvSpPr>
        <dsp:cNvPr id="0" name=""/>
        <dsp:cNvSpPr/>
      </dsp:nvSpPr>
      <dsp:spPr>
        <a:xfrm>
          <a:off x="2227501"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388062-6E89-4284-8390-6980E53A37F0}">
      <dsp:nvSpPr>
        <dsp:cNvPr id="0" name=""/>
        <dsp:cNvSpPr/>
      </dsp:nvSpPr>
      <dsp:spPr>
        <a:xfrm>
          <a:off x="3339114"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8D6E49-F7EB-4109-BD72-1446F1A94099}">
      <dsp:nvSpPr>
        <dsp:cNvPr id="0" name=""/>
        <dsp:cNvSpPr/>
      </dsp:nvSpPr>
      <dsp:spPr>
        <a:xfrm>
          <a:off x="4450727"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296F5F-EEA4-44EB-9741-177F7AB6BD34}">
      <dsp:nvSpPr>
        <dsp:cNvPr id="0" name=""/>
        <dsp:cNvSpPr/>
      </dsp:nvSpPr>
      <dsp:spPr>
        <a:xfrm>
          <a:off x="5562339"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B08DFC-7180-4D47-80B9-9DECDC8AD658}">
      <dsp:nvSpPr>
        <dsp:cNvPr id="0" name=""/>
        <dsp:cNvSpPr/>
      </dsp:nvSpPr>
      <dsp:spPr>
        <a:xfrm>
          <a:off x="6673952"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60904-641D-42A5-B833-581587102E3A}">
      <dsp:nvSpPr>
        <dsp:cNvPr id="0" name=""/>
        <dsp:cNvSpPr/>
      </dsp:nvSpPr>
      <dsp:spPr>
        <a:xfrm>
          <a:off x="0" y="5699"/>
          <a:ext cx="9255138" cy="69556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i="0" kern="1200" dirty="0"/>
            <a:t>Creating Full Names from First and Last Names:</a:t>
          </a:r>
          <a:endParaRPr lang="en-IN" sz="2900" kern="1200" dirty="0"/>
        </a:p>
      </dsp:txBody>
      <dsp:txXfrm>
        <a:off x="33955" y="39654"/>
        <a:ext cx="9187228" cy="62765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5F05E-10C0-438E-9DB8-B8D9A18ADF09}">
      <dsp:nvSpPr>
        <dsp:cNvPr id="0" name=""/>
        <dsp:cNvSpPr/>
      </dsp:nvSpPr>
      <dsp:spPr>
        <a:xfrm>
          <a:off x="4275" y="54071"/>
          <a:ext cx="8752861" cy="42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l" defTabSz="1244600">
            <a:lnSpc>
              <a:spcPct val="90000"/>
            </a:lnSpc>
            <a:spcBef>
              <a:spcPct val="0"/>
            </a:spcBef>
            <a:spcAft>
              <a:spcPct val="35000"/>
            </a:spcAft>
            <a:buNone/>
          </a:pPr>
          <a:r>
            <a:rPr lang="en-US" sz="2800" b="1" i="0" kern="1200" dirty="0">
              <a:solidFill>
                <a:schemeClr val="accent2">
                  <a:lumMod val="60000"/>
                  <a:lumOff val="40000"/>
                </a:schemeClr>
              </a:solidFill>
            </a:rPr>
            <a:t>Creating Lookup Table for Data Standardization:</a:t>
          </a:r>
          <a:endParaRPr lang="en-IN" sz="2800" kern="1200" dirty="0">
            <a:solidFill>
              <a:schemeClr val="accent2">
                <a:lumMod val="60000"/>
                <a:lumOff val="40000"/>
              </a:schemeClr>
            </a:solidFill>
          </a:endParaRPr>
        </a:p>
      </dsp:txBody>
      <dsp:txXfrm>
        <a:off x="4275" y="54071"/>
        <a:ext cx="8752861" cy="423764"/>
      </dsp:txXfrm>
    </dsp:sp>
    <dsp:sp modelId="{E1E9E711-277F-4927-9F80-5FFBA1E254E6}">
      <dsp:nvSpPr>
        <dsp:cNvPr id="0" name=""/>
        <dsp:cNvSpPr/>
      </dsp:nvSpPr>
      <dsp:spPr>
        <a:xfrm>
          <a:off x="4275"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6E60A7-5457-4690-B4B2-C8B043B6DB40}">
      <dsp:nvSpPr>
        <dsp:cNvPr id="0" name=""/>
        <dsp:cNvSpPr/>
      </dsp:nvSpPr>
      <dsp:spPr>
        <a:xfrm>
          <a:off x="1115888"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805048-9E3F-4A61-9BB9-2E144B5AB5C3}">
      <dsp:nvSpPr>
        <dsp:cNvPr id="0" name=""/>
        <dsp:cNvSpPr/>
      </dsp:nvSpPr>
      <dsp:spPr>
        <a:xfrm>
          <a:off x="2227501"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CFB072-C7DA-45D6-B880-467D2ECA42FF}">
      <dsp:nvSpPr>
        <dsp:cNvPr id="0" name=""/>
        <dsp:cNvSpPr/>
      </dsp:nvSpPr>
      <dsp:spPr>
        <a:xfrm>
          <a:off x="3339114"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662667-E976-4A9F-8A69-41C98189A7B0}">
      <dsp:nvSpPr>
        <dsp:cNvPr id="0" name=""/>
        <dsp:cNvSpPr/>
      </dsp:nvSpPr>
      <dsp:spPr>
        <a:xfrm>
          <a:off x="4450727"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708CF6-9974-48D1-85F2-F1B9D2DAF27C}">
      <dsp:nvSpPr>
        <dsp:cNvPr id="0" name=""/>
        <dsp:cNvSpPr/>
      </dsp:nvSpPr>
      <dsp:spPr>
        <a:xfrm>
          <a:off x="5562339"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F505A6-9690-4C52-A97B-9429726A18F8}">
      <dsp:nvSpPr>
        <dsp:cNvPr id="0" name=""/>
        <dsp:cNvSpPr/>
      </dsp:nvSpPr>
      <dsp:spPr>
        <a:xfrm>
          <a:off x="6673952"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EBFB2-FB02-45DF-98D1-2DAB0AD9CEFB}">
      <dsp:nvSpPr>
        <dsp:cNvPr id="0" name=""/>
        <dsp:cNvSpPr/>
      </dsp:nvSpPr>
      <dsp:spPr>
        <a:xfrm>
          <a:off x="4275" y="54071"/>
          <a:ext cx="8752861" cy="42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b" anchorCtr="0">
          <a:noAutofit/>
        </a:bodyPr>
        <a:lstStyle/>
        <a:p>
          <a:pPr marL="0" lvl="0" indent="0" algn="l" defTabSz="1600200">
            <a:lnSpc>
              <a:spcPct val="90000"/>
            </a:lnSpc>
            <a:spcBef>
              <a:spcPct val="0"/>
            </a:spcBef>
            <a:spcAft>
              <a:spcPct val="35000"/>
            </a:spcAft>
            <a:buNone/>
          </a:pPr>
          <a:r>
            <a:rPr lang="en-IN" sz="3600" b="1" i="0" kern="1200" dirty="0">
              <a:solidFill>
                <a:schemeClr val="accent2">
                  <a:lumMod val="60000"/>
                  <a:lumOff val="40000"/>
                </a:schemeClr>
              </a:solidFill>
              <a:latin typeface="Arial Rounded MT Bold" panose="020F0704030504030204" pitchFamily="34" charset="0"/>
            </a:rPr>
            <a:t>Data Profiling</a:t>
          </a:r>
          <a:endParaRPr lang="en-IN" sz="3600" kern="1200" dirty="0">
            <a:solidFill>
              <a:schemeClr val="accent2">
                <a:lumMod val="60000"/>
                <a:lumOff val="40000"/>
              </a:schemeClr>
            </a:solidFill>
            <a:latin typeface="Arial Rounded MT Bold" panose="020F0704030504030204" pitchFamily="34" charset="0"/>
          </a:endParaRPr>
        </a:p>
      </dsp:txBody>
      <dsp:txXfrm>
        <a:off x="4275" y="54071"/>
        <a:ext cx="8752861" cy="423764"/>
      </dsp:txXfrm>
    </dsp:sp>
    <dsp:sp modelId="{E2C7069F-2E02-4AAB-AA85-EDF2FE5ECEFE}">
      <dsp:nvSpPr>
        <dsp:cNvPr id="0" name=""/>
        <dsp:cNvSpPr/>
      </dsp:nvSpPr>
      <dsp:spPr>
        <a:xfrm>
          <a:off x="4275"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44B9C6-7455-4AEC-99C6-F95551FAF631}">
      <dsp:nvSpPr>
        <dsp:cNvPr id="0" name=""/>
        <dsp:cNvSpPr/>
      </dsp:nvSpPr>
      <dsp:spPr>
        <a:xfrm>
          <a:off x="1115888"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13AE8A-CCB7-4B9D-8558-1764EC96178E}">
      <dsp:nvSpPr>
        <dsp:cNvPr id="0" name=""/>
        <dsp:cNvSpPr/>
      </dsp:nvSpPr>
      <dsp:spPr>
        <a:xfrm>
          <a:off x="2227501"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D9D581-02D8-4A60-B585-389ED0AA3414}">
      <dsp:nvSpPr>
        <dsp:cNvPr id="0" name=""/>
        <dsp:cNvSpPr/>
      </dsp:nvSpPr>
      <dsp:spPr>
        <a:xfrm>
          <a:off x="3339114"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AB94A8-E8AD-45AD-ACF5-0ECF0B2F4778}">
      <dsp:nvSpPr>
        <dsp:cNvPr id="0" name=""/>
        <dsp:cNvSpPr/>
      </dsp:nvSpPr>
      <dsp:spPr>
        <a:xfrm>
          <a:off x="4450727"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01A676-33F1-48E3-AEAF-412CAD09629F}">
      <dsp:nvSpPr>
        <dsp:cNvPr id="0" name=""/>
        <dsp:cNvSpPr/>
      </dsp:nvSpPr>
      <dsp:spPr>
        <a:xfrm>
          <a:off x="5562339"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EB5589-D69F-4BE1-B23A-69DC38F3D0D7}">
      <dsp:nvSpPr>
        <dsp:cNvPr id="0" name=""/>
        <dsp:cNvSpPr/>
      </dsp:nvSpPr>
      <dsp:spPr>
        <a:xfrm>
          <a:off x="6673952" y="477835"/>
          <a:ext cx="1050342" cy="175057"/>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ABDA2-1FB9-447B-BB72-A744A9CDA570}">
      <dsp:nvSpPr>
        <dsp:cNvPr id="0" name=""/>
        <dsp:cNvSpPr/>
      </dsp:nvSpPr>
      <dsp:spPr>
        <a:xfrm>
          <a:off x="0" y="2481"/>
          <a:ext cx="8761413" cy="7020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i="0" kern="1200" dirty="0">
              <a:latin typeface="Arial Rounded MT Bold" panose="020F0704030504030204" pitchFamily="34" charset="0"/>
            </a:rPr>
            <a:t>Data Validation</a:t>
          </a:r>
          <a:endParaRPr lang="en-IN" sz="3000" kern="1200" dirty="0">
            <a:latin typeface="Arial Rounded MT Bold" panose="020F0704030504030204" pitchFamily="34" charset="0"/>
          </a:endParaRPr>
        </a:p>
      </dsp:txBody>
      <dsp:txXfrm>
        <a:off x="34269" y="36750"/>
        <a:ext cx="8692875" cy="6334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95F61-1137-4B64-B2B7-32F0A717A154}">
      <dsp:nvSpPr>
        <dsp:cNvPr id="0" name=""/>
        <dsp:cNvSpPr/>
      </dsp:nvSpPr>
      <dsp:spPr>
        <a:xfrm>
          <a:off x="0" y="2481"/>
          <a:ext cx="8761413" cy="7020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b="1" i="0" kern="1200" dirty="0">
              <a:latin typeface="Arial Rounded MT Bold" panose="020F0704030504030204" pitchFamily="34" charset="0"/>
            </a:rPr>
            <a:t>Handling Validation Errors:</a:t>
          </a:r>
          <a:endParaRPr lang="en-IN" sz="3000" kern="1200" dirty="0">
            <a:latin typeface="Arial Rounded MT Bold" panose="020F0704030504030204" pitchFamily="34" charset="0"/>
          </a:endParaRPr>
        </a:p>
      </dsp:txBody>
      <dsp:txXfrm>
        <a:off x="34269" y="36750"/>
        <a:ext cx="8692875" cy="6334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5A55D-138F-4F46-B063-197CFE48EBC0}">
      <dsp:nvSpPr>
        <dsp:cNvPr id="0" name=""/>
        <dsp:cNvSpPr/>
      </dsp:nvSpPr>
      <dsp:spPr>
        <a:xfrm>
          <a:off x="0" y="103117"/>
          <a:ext cx="3021392" cy="40435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When data fails validation, it triggers validation errors, preventing the input of incorrect or modified data. Refer to the attached screenshot for an illustration of the validation error message. This proactive measure ensures the integrity and accuracy of the dataset by restricting the entry of data that does not adhere to specified validation criteria.</a:t>
          </a:r>
          <a:endParaRPr lang="en-IN" sz="1600" kern="1200"/>
        </a:p>
      </dsp:txBody>
      <dsp:txXfrm>
        <a:off x="147492" y="250609"/>
        <a:ext cx="2726408" cy="374853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726AC-2D18-4225-AB79-4F53970C2126}">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DD59B9-9EC7-45F1-A07A-4358ADF78F76}">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i="0" kern="1200" dirty="0">
              <a:latin typeface="Arial Rounded MT Bold" panose="020F0704030504030204" pitchFamily="34" charset="0"/>
            </a:rPr>
            <a:t>Master Data Snapshot:</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73498-FD90-4DEA-8832-5B4966EFE05B}">
      <dsp:nvSpPr>
        <dsp:cNvPr id="0" name=""/>
        <dsp:cNvSpPr/>
      </dsp:nvSpPr>
      <dsp:spPr>
        <a:xfrm>
          <a:off x="0" y="247990"/>
          <a:ext cx="3245030" cy="292031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After the completion of the data cleaning process, the Master Data takes on a refined and structured appearance. The dataset now exhibits uniformity, accuracy, and adherence to standardized formats, ensuring its readiness for analysis and utilization in various business operations.</a:t>
          </a:r>
          <a:endParaRPr lang="en-IN" sz="1600" kern="1200" dirty="0"/>
        </a:p>
      </dsp:txBody>
      <dsp:txXfrm>
        <a:off x="142558" y="390548"/>
        <a:ext cx="2959914" cy="2635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69071-4296-4161-823C-64FBDC7FB518}">
      <dsp:nvSpPr>
        <dsp:cNvPr id="0" name=""/>
        <dsp:cNvSpPr/>
      </dsp:nvSpPr>
      <dsp:spPr>
        <a:xfrm>
          <a:off x="0" y="0"/>
          <a:ext cx="1638474" cy="163847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5A7C5-468E-4D5A-AA0B-9B878D390A28}">
      <dsp:nvSpPr>
        <dsp:cNvPr id="0" name=""/>
        <dsp:cNvSpPr/>
      </dsp:nvSpPr>
      <dsp:spPr>
        <a:xfrm>
          <a:off x="819237" y="0"/>
          <a:ext cx="3298493" cy="163847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b="0" i="0" kern="1200"/>
            <a:t>BY: </a:t>
          </a:r>
          <a:endParaRPr lang="en-IN" sz="3500" kern="1200"/>
        </a:p>
      </dsp:txBody>
      <dsp:txXfrm>
        <a:off x="819237" y="0"/>
        <a:ext cx="3298493" cy="778275"/>
      </dsp:txXfrm>
    </dsp:sp>
    <dsp:sp modelId="{3001ED00-F76D-4B33-80E0-51ED7ABBF384}">
      <dsp:nvSpPr>
        <dsp:cNvPr id="0" name=""/>
        <dsp:cNvSpPr/>
      </dsp:nvSpPr>
      <dsp:spPr>
        <a:xfrm>
          <a:off x="430099" y="778275"/>
          <a:ext cx="778275" cy="778275"/>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901EBE-FF59-4CFC-B3B4-A381556C61C5}">
      <dsp:nvSpPr>
        <dsp:cNvPr id="0" name=""/>
        <dsp:cNvSpPr/>
      </dsp:nvSpPr>
      <dsp:spPr>
        <a:xfrm>
          <a:off x="819237" y="778275"/>
          <a:ext cx="3298493" cy="778275"/>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b="0" i="0" kern="1200"/>
            <a:t>Data Gyan</a:t>
          </a:r>
          <a:endParaRPr lang="en-IN" sz="3500" kern="1200"/>
        </a:p>
      </dsp:txBody>
      <dsp:txXfrm>
        <a:off x="819237" y="778275"/>
        <a:ext cx="3298493" cy="77827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A1B2A-3A4B-4EF6-8A51-2608D935EC00}">
      <dsp:nvSpPr>
        <dsp:cNvPr id="0" name=""/>
        <dsp:cNvSpPr/>
      </dsp:nvSpPr>
      <dsp:spPr>
        <a:xfrm>
          <a:off x="0" y="2481"/>
          <a:ext cx="8761413" cy="70200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Arial Rounded MT Bold" panose="020F0704030504030204" pitchFamily="34" charset="0"/>
            </a:rPr>
            <a:t>Loading Data into SQL Server:</a:t>
          </a:r>
          <a:endParaRPr lang="en-IN" sz="3000" kern="1200" dirty="0">
            <a:latin typeface="Arial Rounded MT Bold" panose="020F0704030504030204" pitchFamily="34" charset="0"/>
          </a:endParaRPr>
        </a:p>
      </dsp:txBody>
      <dsp:txXfrm>
        <a:off x="34269" y="36750"/>
        <a:ext cx="8692875" cy="6334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D9D5C-4268-40DE-BC4E-B2D036EFF850}">
      <dsp:nvSpPr>
        <dsp:cNvPr id="0" name=""/>
        <dsp:cNvSpPr/>
      </dsp:nvSpPr>
      <dsp:spPr>
        <a:xfrm>
          <a:off x="0" y="7161"/>
          <a:ext cx="8761413" cy="69264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latin typeface="Arial Rounded MT Bold" panose="020F0704030504030204" pitchFamily="34" charset="0"/>
            </a:rPr>
            <a:t>Selecting SQL Server Native Client 11.0 as the Destination:</a:t>
          </a:r>
          <a:endParaRPr lang="en-IN" sz="2000" kern="1200" dirty="0">
            <a:latin typeface="Arial Rounded MT Bold" panose="020F0704030504030204" pitchFamily="34" charset="0"/>
          </a:endParaRPr>
        </a:p>
      </dsp:txBody>
      <dsp:txXfrm>
        <a:off x="33812" y="40973"/>
        <a:ext cx="8693789" cy="6250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7349F-E4BF-4CC8-A635-6C48F1EB3BFD}">
      <dsp:nvSpPr>
        <dsp:cNvPr id="0" name=""/>
        <dsp:cNvSpPr/>
      </dsp:nvSpPr>
      <dsp:spPr>
        <a:xfrm>
          <a:off x="0" y="103232"/>
          <a:ext cx="3346256" cy="3346256"/>
        </a:xfrm>
        <a:prstGeom prst="ellipse">
          <a:avLst/>
        </a:prstGeom>
        <a:gradFill rotWithShape="0">
          <a:gsLst>
            <a:gs pos="0">
              <a:schemeClr val="accent1">
                <a:alpha val="50000"/>
                <a:hueOff val="0"/>
                <a:satOff val="0"/>
                <a:lumOff val="0"/>
                <a:alphaOff val="0"/>
                <a:tint val="98000"/>
                <a:lumMod val="114000"/>
              </a:schemeClr>
            </a:gs>
            <a:gs pos="100000">
              <a:schemeClr val="accent1">
                <a:alpha val="5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b="0" i="0" kern="1200" dirty="0"/>
            <a:t>Choosing the SQL Server Native Client 11.0 as the destination serves as an optimal choice for storing files into a SQL Server database.</a:t>
          </a:r>
          <a:br>
            <a:rPr lang="en-US" sz="1800" b="0" i="0" kern="1200" dirty="0"/>
          </a:br>
          <a:endParaRPr lang="en-IN" sz="1800" kern="1200" dirty="0"/>
        </a:p>
      </dsp:txBody>
      <dsp:txXfrm>
        <a:off x="490048" y="593280"/>
        <a:ext cx="2366160" cy="236616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2A81F-7CE4-4446-B0E1-8610195D7A86}">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7A98E5-B5B3-453B-BDB3-84843D87079A}">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i="0" kern="1200" dirty="0">
              <a:latin typeface="Arial Rounded MT Bold" panose="020F0704030504030204" pitchFamily="34" charset="0"/>
            </a:rPr>
            <a:t>Selecting Seats and Modifying Destination:</a:t>
          </a:r>
          <a:endParaRPr lang="en-IN" sz="3100" kern="1200" dirty="0">
            <a:latin typeface="Arial Rounded MT Bold" panose="020F0704030504030204" pitchFamily="34" charset="0"/>
          </a:endParaRPr>
        </a:p>
      </dsp:txBody>
      <dsp:txXfrm>
        <a:off x="353481" y="0"/>
        <a:ext cx="8407931" cy="70696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F602C-2466-4223-9C58-AC02D3FBF942}">
      <dsp:nvSpPr>
        <dsp:cNvPr id="0" name=""/>
        <dsp:cNvSpPr/>
      </dsp:nvSpPr>
      <dsp:spPr>
        <a:xfrm>
          <a:off x="0" y="208234"/>
          <a:ext cx="3299350" cy="32993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Arial Rounded MT Bold" panose="020F0704030504030204" pitchFamily="34" charset="0"/>
            </a:rPr>
            <a:t>Choose specific data fields (seats) from the source file for import, ensuring relevance. Modify the destination settings, specifying SQL Server Native Client 11.0, and configure precise mappings for an accurate and streamlined data transfer.</a:t>
          </a:r>
          <a:endParaRPr lang="en-IN" sz="1400" kern="1200" dirty="0">
            <a:latin typeface="Arial Rounded MT Bold" panose="020F0704030504030204" pitchFamily="34" charset="0"/>
          </a:endParaRPr>
        </a:p>
      </dsp:txBody>
      <dsp:txXfrm>
        <a:off x="483179" y="691413"/>
        <a:ext cx="2332992" cy="23329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8C28-9FA5-4A04-9548-DF421D51F4BC}">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CD79C2-3820-4603-8887-2E90BA296FDF}">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i="0" kern="1200" dirty="0">
              <a:latin typeface="Arial Rounded MT Bold" panose="020F0704030504030204" pitchFamily="34" charset="0"/>
            </a:rPr>
            <a:t>SQL Server Table Display:</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E31B5-6D04-470D-81C3-3D2D8B99FFE2}">
      <dsp:nvSpPr>
        <dsp:cNvPr id="0" name=""/>
        <dsp:cNvSpPr/>
      </dsp:nvSpPr>
      <dsp:spPr>
        <a:xfrm>
          <a:off x="283438" y="0"/>
          <a:ext cx="3212306" cy="388783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B84C4-7DFF-436B-B64D-1F81588FAEBE}">
      <dsp:nvSpPr>
        <dsp:cNvPr id="0" name=""/>
        <dsp:cNvSpPr/>
      </dsp:nvSpPr>
      <dsp:spPr>
        <a:xfrm>
          <a:off x="206674" y="1166350"/>
          <a:ext cx="3365835" cy="15551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Arial Rounded MT Bold" panose="020F0704030504030204" pitchFamily="34" charset="0"/>
            </a:rPr>
            <a:t>After successfully loading seats from Excel into the dedicated database, the SQL Server table will display the imported data. Refer to the attached screenshot for a visual representation of how the data appears in the SQL Server table, providing a clear view of the organized and structured dataset within the database.</a:t>
          </a:r>
          <a:endParaRPr lang="en-IN" sz="1200" kern="1200" dirty="0">
            <a:latin typeface="Arial Rounded MT Bold" panose="020F0704030504030204" pitchFamily="34" charset="0"/>
          </a:endParaRPr>
        </a:p>
      </dsp:txBody>
      <dsp:txXfrm>
        <a:off x="282589" y="1242265"/>
        <a:ext cx="3214005" cy="140330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3EC6A-7372-4814-8544-662EAF8BE6D1}">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148570-0760-48D9-AA87-87213E80576E}">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i="0" kern="1200" dirty="0">
              <a:latin typeface="Arial Rounded MT Bold" panose="020F0704030504030204" pitchFamily="34" charset="0"/>
            </a:rPr>
            <a:t>Data Querying for Specific Insights</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C6540-F828-40EB-A5B3-A2FFA48F89A0}">
      <dsp:nvSpPr>
        <dsp:cNvPr id="0" name=""/>
        <dsp:cNvSpPr/>
      </dsp:nvSpPr>
      <dsp:spPr>
        <a:xfrm>
          <a:off x="0" y="1339497"/>
          <a:ext cx="2050227" cy="2050227"/>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3EDCEFD-494A-4A86-93E1-532AC0A8118F}">
      <dsp:nvSpPr>
        <dsp:cNvPr id="0" name=""/>
        <dsp:cNvSpPr/>
      </dsp:nvSpPr>
      <dsp:spPr>
        <a:xfrm>
          <a:off x="1025113" y="1339497"/>
          <a:ext cx="2391931" cy="2050227"/>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latin typeface="Arial Rounded MT Bold" panose="020F0704030504030204" pitchFamily="34" charset="0"/>
            </a:rPr>
            <a:t>For Example:</a:t>
          </a:r>
          <a:endParaRPr lang="en-IN" sz="1900" kern="1200" dirty="0">
            <a:latin typeface="Arial Rounded MT Bold" panose="020F0704030504030204" pitchFamily="34" charset="0"/>
          </a:endParaRPr>
        </a:p>
      </dsp:txBody>
      <dsp:txXfrm>
        <a:off x="1025113" y="1339497"/>
        <a:ext cx="2391931" cy="973857"/>
      </dsp:txXfrm>
    </dsp:sp>
    <dsp:sp modelId="{40B57783-B496-47B1-BD55-C9C493F6F040}">
      <dsp:nvSpPr>
        <dsp:cNvPr id="0" name=""/>
        <dsp:cNvSpPr/>
      </dsp:nvSpPr>
      <dsp:spPr>
        <a:xfrm>
          <a:off x="538184" y="2313354"/>
          <a:ext cx="973857" cy="973857"/>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9D06C30-4B58-4E85-A2F7-FA9119C4A486}">
      <dsp:nvSpPr>
        <dsp:cNvPr id="0" name=""/>
        <dsp:cNvSpPr/>
      </dsp:nvSpPr>
      <dsp:spPr>
        <a:xfrm>
          <a:off x="1025113" y="2313354"/>
          <a:ext cx="2391931" cy="973857"/>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t>"Analyzing Sales Data: Total Sales Product-wise"</a:t>
          </a:r>
          <a:endParaRPr lang="en-IN" sz="1900" kern="1200" dirty="0"/>
        </a:p>
      </dsp:txBody>
      <dsp:txXfrm>
        <a:off x="1025113" y="2313354"/>
        <a:ext cx="2391931" cy="97385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D33EA-6D48-4EF3-8576-9319038B1E4B}">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F5963-31E6-49AD-8AF8-282A15BAD297}">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i="0" kern="1200" dirty="0">
              <a:latin typeface="Arial Rounded MT Bold" panose="020F0704030504030204" pitchFamily="34" charset="0"/>
            </a:rPr>
            <a:t>Customer Reviews Analysis:</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D28F1-0550-44DA-B1F4-4FB9993F9BEF}">
      <dsp:nvSpPr>
        <dsp:cNvPr id="0" name=""/>
        <dsp:cNvSpPr/>
      </dsp:nvSpPr>
      <dsp:spPr>
        <a:xfrm>
          <a:off x="0" y="11256"/>
          <a:ext cx="8761413" cy="684450"/>
        </a:xfrm>
        <a:prstGeom prst="round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Britannic Bold" panose="020B0903060703020204" pitchFamily="34" charset="0"/>
            </a:rPr>
            <a:t>The process involved in Data analysis</a:t>
          </a:r>
          <a:endParaRPr lang="en-IN" sz="3000" kern="1200" dirty="0">
            <a:latin typeface="Britannic Bold" panose="020B0903060703020204" pitchFamily="34" charset="0"/>
          </a:endParaRPr>
        </a:p>
      </dsp:txBody>
      <dsp:txXfrm>
        <a:off x="33412" y="44668"/>
        <a:ext cx="8694589" cy="61762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AD73D-B545-459A-8B88-EED6204541D6}">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92B952-85D0-4178-9271-8118ECC47E41}">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i="0" kern="1200" dirty="0">
              <a:latin typeface="Arial Rounded MT Bold" panose="020F0704030504030204" pitchFamily="34" charset="0"/>
            </a:rPr>
            <a:t>Monthly Sales Overview:</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86E4-E478-443D-AC16-768910C046CB}">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05E98A-309A-4F72-9E13-8F2A476C7E08}">
      <dsp:nvSpPr>
        <dsp:cNvPr id="0" name=""/>
        <dsp:cNvSpPr/>
      </dsp:nvSpPr>
      <dsp:spPr>
        <a:xfrm>
          <a:off x="353481" y="0"/>
          <a:ext cx="8717018"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i="0" kern="1200"/>
            <a:t>"Advanced Data Analytics for Comprehensive Insights"</a:t>
          </a:r>
          <a:endParaRPr lang="en-IN" sz="2500" kern="1200"/>
        </a:p>
      </dsp:txBody>
      <dsp:txXfrm>
        <a:off x="353481" y="0"/>
        <a:ext cx="8717018" cy="70696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056EE-2AFC-45C9-870F-EE5A34B12246}">
      <dsp:nvSpPr>
        <dsp:cNvPr id="0" name=""/>
        <dsp:cNvSpPr/>
      </dsp:nvSpPr>
      <dsp:spPr>
        <a:xfrm>
          <a:off x="397235" y="0"/>
          <a:ext cx="2699237" cy="2699237"/>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IN" sz="1900" b="1" i="0" kern="1200" dirty="0"/>
            <a:t>Top Performers Analysis:</a:t>
          </a:r>
        </a:p>
        <a:p>
          <a:pPr marL="0" lvl="0" indent="0" algn="ctr" defTabSz="844550">
            <a:lnSpc>
              <a:spcPct val="90000"/>
            </a:lnSpc>
            <a:spcBef>
              <a:spcPct val="0"/>
            </a:spcBef>
            <a:spcAft>
              <a:spcPct val="35000"/>
            </a:spcAft>
            <a:buNone/>
          </a:pPr>
          <a:r>
            <a:rPr lang="en-US" sz="1200" b="0" i="0" kern="1200" dirty="0">
              <a:latin typeface="Arial Rounded MT Bold" panose="020F0704030504030204" pitchFamily="34" charset="0"/>
            </a:rPr>
            <a:t>Identify top-performing individuals and products based on total sales.</a:t>
          </a:r>
          <a:endParaRPr lang="en-IN" sz="1200" kern="1200" dirty="0">
            <a:latin typeface="Arial Rounded MT Bold" panose="020F0704030504030204" pitchFamily="34" charset="0"/>
          </a:endParaRPr>
        </a:p>
      </dsp:txBody>
      <dsp:txXfrm>
        <a:off x="792529" y="395294"/>
        <a:ext cx="1908649" cy="190864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F89EE-17F9-41B2-A9B7-B56D7BFD48C4}">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E14205-798F-43BB-A66F-F6415194AC2A}">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i="0" kern="1200" dirty="0">
              <a:latin typeface="Arial Rounded MT Bold" panose="020F0704030504030204" pitchFamily="34" charset="0"/>
            </a:rPr>
            <a:t>Geographical Sales Breakdown:</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DCB39-5A64-45B3-A676-58DE8EF1EC41}">
      <dsp:nvSpPr>
        <dsp:cNvPr id="0" name=""/>
        <dsp:cNvSpPr/>
      </dsp:nvSpPr>
      <dsp:spPr>
        <a:xfrm>
          <a:off x="694592" y="0"/>
          <a:ext cx="2743200" cy="2743200"/>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latin typeface="Arial Rounded MT Bold" panose="020F0704030504030204" pitchFamily="34" charset="0"/>
            </a:rPr>
            <a:t>Gain insights into sales distribution across different cities</a:t>
          </a:r>
          <a:r>
            <a:rPr lang="en-US" sz="2200" b="0" i="0" kern="1200" dirty="0"/>
            <a:t>.</a:t>
          </a:r>
          <a:endParaRPr lang="en-IN" sz="2200" kern="1200" dirty="0"/>
        </a:p>
      </dsp:txBody>
      <dsp:txXfrm>
        <a:off x="1096324" y="401732"/>
        <a:ext cx="1939736" cy="193973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59E28-0A6A-4A97-8EE8-D19BF33F5091}">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D694A4-6DA9-4E2D-884B-713CF25D94F0}">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i="0" kern="1200" dirty="0">
              <a:latin typeface="Arial Rounded MT Bold" panose="020F0704030504030204" pitchFamily="34" charset="0"/>
            </a:rPr>
            <a:t>Customer Retention Analysis:</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2A9AD7-197F-4228-B25E-54900E9DBD02}">
      <dsp:nvSpPr>
        <dsp:cNvPr id="0" name=""/>
        <dsp:cNvSpPr/>
      </dsp:nvSpPr>
      <dsp:spPr>
        <a:xfrm>
          <a:off x="210182" y="0"/>
          <a:ext cx="2846078" cy="2846078"/>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b="0" i="0" kern="1200" dirty="0">
              <a:latin typeface="Arial Rounded MT Bold" panose="020F0704030504030204" pitchFamily="34" charset="0"/>
            </a:rPr>
            <a:t>Gain insights into sales distribution across different cities.</a:t>
          </a:r>
          <a:endParaRPr lang="en-IN" sz="2500" kern="1200" dirty="0">
            <a:latin typeface="Arial Rounded MT Bold" panose="020F0704030504030204" pitchFamily="34" charset="0"/>
          </a:endParaRPr>
        </a:p>
      </dsp:txBody>
      <dsp:txXfrm>
        <a:off x="626980" y="416798"/>
        <a:ext cx="2012482" cy="201248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F4E2A-9DE9-4E2A-B007-0F19834068B8}">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056772-9934-4828-9FF6-22FE0A6F909E}">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i="0" kern="1200" dirty="0">
              <a:latin typeface="Arial Rounded MT Bold" panose="020F0704030504030204" pitchFamily="34" charset="0"/>
            </a:rPr>
            <a:t>Profit Margin Calculation:</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EE3D6-804E-4201-9230-70686C9F91BD}">
      <dsp:nvSpPr>
        <dsp:cNvPr id="0" name=""/>
        <dsp:cNvSpPr/>
      </dsp:nvSpPr>
      <dsp:spPr>
        <a:xfrm>
          <a:off x="149468" y="0"/>
          <a:ext cx="3314700" cy="3314700"/>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b="0" i="0" kern="1200"/>
            <a:t>Evaluate the profit margin for each product</a:t>
          </a:r>
          <a:endParaRPr lang="en-IN" sz="3300" kern="1200"/>
        </a:p>
      </dsp:txBody>
      <dsp:txXfrm>
        <a:off x="634895" y="485427"/>
        <a:ext cx="2343846" cy="234384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C274F-85F4-48AF-9B93-1A69D84424E0}">
      <dsp:nvSpPr>
        <dsp:cNvPr id="0" name=""/>
        <dsp:cNvSpPr/>
      </dsp:nvSpPr>
      <dsp:spPr>
        <a:xfrm>
          <a:off x="4408" y="51264"/>
          <a:ext cx="9033524" cy="42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l" defTabSz="1244600">
            <a:lnSpc>
              <a:spcPct val="90000"/>
            </a:lnSpc>
            <a:spcBef>
              <a:spcPct val="0"/>
            </a:spcBef>
            <a:spcAft>
              <a:spcPct val="35000"/>
            </a:spcAft>
            <a:buNone/>
          </a:pPr>
          <a:r>
            <a:rPr lang="en-US" sz="2800" b="1" i="0" kern="1200" dirty="0">
              <a:solidFill>
                <a:schemeClr val="accent2">
                  <a:lumMod val="20000"/>
                  <a:lumOff val="80000"/>
                </a:schemeClr>
              </a:solidFill>
            </a:rPr>
            <a:t>Leveraging Tableau for Strategic Business Insights</a:t>
          </a:r>
          <a:endParaRPr lang="en-IN" sz="2800" kern="1200" dirty="0">
            <a:solidFill>
              <a:schemeClr val="accent2">
                <a:lumMod val="20000"/>
                <a:lumOff val="80000"/>
              </a:schemeClr>
            </a:solidFill>
          </a:endParaRPr>
        </a:p>
      </dsp:txBody>
      <dsp:txXfrm>
        <a:off x="4408" y="51264"/>
        <a:ext cx="9033524" cy="423764"/>
      </dsp:txXfrm>
    </dsp:sp>
    <dsp:sp modelId="{A2755E16-7A0B-4A3D-B673-09F3C6C4E393}">
      <dsp:nvSpPr>
        <dsp:cNvPr id="0" name=""/>
        <dsp:cNvSpPr/>
      </dsp:nvSpPr>
      <dsp:spPr>
        <a:xfrm>
          <a:off x="4408" y="475028"/>
          <a:ext cx="1084021" cy="180670"/>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A5062B-B72C-4B8C-9715-B74B8637DA84}">
      <dsp:nvSpPr>
        <dsp:cNvPr id="0" name=""/>
        <dsp:cNvSpPr/>
      </dsp:nvSpPr>
      <dsp:spPr>
        <a:xfrm>
          <a:off x="1151664" y="475028"/>
          <a:ext cx="1084021" cy="180670"/>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68F6DB-441C-477A-8D51-0598AA0C7BD9}">
      <dsp:nvSpPr>
        <dsp:cNvPr id="0" name=""/>
        <dsp:cNvSpPr/>
      </dsp:nvSpPr>
      <dsp:spPr>
        <a:xfrm>
          <a:off x="2298920" y="475028"/>
          <a:ext cx="1084021" cy="180670"/>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5A645-96E9-461F-806E-02705D4CE50A}">
      <dsp:nvSpPr>
        <dsp:cNvPr id="0" name=""/>
        <dsp:cNvSpPr/>
      </dsp:nvSpPr>
      <dsp:spPr>
        <a:xfrm>
          <a:off x="3446176" y="475028"/>
          <a:ext cx="1084021" cy="180670"/>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54F87-B45D-4BA8-859F-350C0CDA8ECD}">
      <dsp:nvSpPr>
        <dsp:cNvPr id="0" name=""/>
        <dsp:cNvSpPr/>
      </dsp:nvSpPr>
      <dsp:spPr>
        <a:xfrm>
          <a:off x="4593432" y="475028"/>
          <a:ext cx="1084021" cy="180670"/>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E06570-78C1-4A22-8F0E-9C35C86B170B}">
      <dsp:nvSpPr>
        <dsp:cNvPr id="0" name=""/>
        <dsp:cNvSpPr/>
      </dsp:nvSpPr>
      <dsp:spPr>
        <a:xfrm>
          <a:off x="5740688" y="475028"/>
          <a:ext cx="1084021" cy="180670"/>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BF0C65-9BF1-4A03-9E2A-DCBFAFF35575}">
      <dsp:nvSpPr>
        <dsp:cNvPr id="0" name=""/>
        <dsp:cNvSpPr/>
      </dsp:nvSpPr>
      <dsp:spPr>
        <a:xfrm>
          <a:off x="6887944" y="475028"/>
          <a:ext cx="1084021" cy="180670"/>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60010-3FE8-495F-8976-4D8BCD5E56FA}">
      <dsp:nvSpPr>
        <dsp:cNvPr id="0" name=""/>
        <dsp:cNvSpPr/>
      </dsp:nvSpPr>
      <dsp:spPr>
        <a:xfrm>
          <a:off x="0" y="65087"/>
          <a:ext cx="8825659" cy="5996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i="0" kern="1200" dirty="0"/>
            <a:t>Stage 1: Data Collection &amp; Cleansing  </a:t>
          </a:r>
          <a:endParaRPr lang="en-IN" sz="2500" kern="1200" dirty="0"/>
        </a:p>
      </dsp:txBody>
      <dsp:txXfrm>
        <a:off x="29271" y="94358"/>
        <a:ext cx="8767117" cy="541083"/>
      </dsp:txXfrm>
    </dsp:sp>
    <dsp:sp modelId="{686EEE6C-5C1D-4125-9FC9-FD80FD6419C0}">
      <dsp:nvSpPr>
        <dsp:cNvPr id="0" name=""/>
        <dsp:cNvSpPr/>
      </dsp:nvSpPr>
      <dsp:spPr>
        <a:xfrm>
          <a:off x="0" y="736712"/>
          <a:ext cx="8825659" cy="5996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i="0" kern="1200" dirty="0"/>
            <a:t>Stage 2: Data Transformation</a:t>
          </a:r>
          <a:endParaRPr lang="en-IN" sz="2500" kern="1200" dirty="0"/>
        </a:p>
      </dsp:txBody>
      <dsp:txXfrm>
        <a:off x="29271" y="765983"/>
        <a:ext cx="8767117" cy="541083"/>
      </dsp:txXfrm>
    </dsp:sp>
    <dsp:sp modelId="{180C38B8-A53D-4FE2-A037-6AB9EADB0165}">
      <dsp:nvSpPr>
        <dsp:cNvPr id="0" name=""/>
        <dsp:cNvSpPr/>
      </dsp:nvSpPr>
      <dsp:spPr>
        <a:xfrm>
          <a:off x="0" y="1408337"/>
          <a:ext cx="8825659" cy="5996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i="0" kern="1200" dirty="0"/>
            <a:t>Stage 3: Data Loading</a:t>
          </a:r>
          <a:endParaRPr lang="en-IN" sz="2500" kern="1200" dirty="0"/>
        </a:p>
      </dsp:txBody>
      <dsp:txXfrm>
        <a:off x="29271" y="1437608"/>
        <a:ext cx="8767117" cy="541083"/>
      </dsp:txXfrm>
    </dsp:sp>
    <dsp:sp modelId="{13E95BCD-CD5A-48F7-8F66-66B0FAA33B35}">
      <dsp:nvSpPr>
        <dsp:cNvPr id="0" name=""/>
        <dsp:cNvSpPr/>
      </dsp:nvSpPr>
      <dsp:spPr>
        <a:xfrm>
          <a:off x="0" y="2079962"/>
          <a:ext cx="8825659" cy="5996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i="0" kern="1200" dirty="0"/>
            <a:t>Stage 4: Query-based Data Export</a:t>
          </a:r>
          <a:endParaRPr lang="en-IN" sz="2500" kern="1200" dirty="0"/>
        </a:p>
      </dsp:txBody>
      <dsp:txXfrm>
        <a:off x="29271" y="2109233"/>
        <a:ext cx="8767117" cy="541083"/>
      </dsp:txXfrm>
    </dsp:sp>
    <dsp:sp modelId="{862C9606-9C50-4020-A4FD-F91E38469724}">
      <dsp:nvSpPr>
        <dsp:cNvPr id="0" name=""/>
        <dsp:cNvSpPr/>
      </dsp:nvSpPr>
      <dsp:spPr>
        <a:xfrm>
          <a:off x="0" y="2751587"/>
          <a:ext cx="8825659" cy="5996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i="0" kern="1200" dirty="0"/>
            <a:t>Stage 5: Data Visualization</a:t>
          </a:r>
          <a:endParaRPr lang="en-IN" sz="2500" kern="1200" dirty="0"/>
        </a:p>
      </dsp:txBody>
      <dsp:txXfrm>
        <a:off x="29271" y="2780858"/>
        <a:ext cx="8767117" cy="54108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B8F56-CDA0-4014-A5DF-2C1FD92BB840}">
      <dsp:nvSpPr>
        <dsp:cNvPr id="0" name=""/>
        <dsp:cNvSpPr/>
      </dsp:nvSpPr>
      <dsp:spPr>
        <a:xfrm>
          <a:off x="1799" y="159480"/>
          <a:ext cx="2068008" cy="324701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Arial Rounded MT Bold" panose="020F0704030504030204" pitchFamily="34" charset="0"/>
            </a:rPr>
            <a:t>Incorporating Tableau for data visualization offers a dynamic approach to extracting valuable insights from historical data. Key opportunities and decisions include:</a:t>
          </a:r>
          <a:endParaRPr lang="en-IN" sz="1600" kern="1200" dirty="0">
            <a:latin typeface="Arial Rounded MT Bold" panose="020F0704030504030204" pitchFamily="34" charset="0"/>
          </a:endParaRPr>
        </a:p>
      </dsp:txBody>
      <dsp:txXfrm>
        <a:off x="62369" y="220050"/>
        <a:ext cx="1946868" cy="3125870"/>
      </dsp:txXfrm>
    </dsp:sp>
    <dsp:sp modelId="{1BFE9769-D309-4018-A3D1-AFEC48EFD390}">
      <dsp:nvSpPr>
        <dsp:cNvPr id="0" name=""/>
        <dsp:cNvSpPr/>
      </dsp:nvSpPr>
      <dsp:spPr>
        <a:xfrm>
          <a:off x="2586809" y="159480"/>
          <a:ext cx="2068008" cy="10340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a:t>Optimal Center Placement:</a:t>
          </a:r>
          <a:endParaRPr lang="en-IN" sz="1600" kern="1200"/>
        </a:p>
      </dsp:txBody>
      <dsp:txXfrm>
        <a:off x="2617094" y="189765"/>
        <a:ext cx="2007438" cy="973434"/>
      </dsp:txXfrm>
    </dsp:sp>
    <dsp:sp modelId="{BA8273D2-E15B-4CE4-A68C-8398472CEF36}">
      <dsp:nvSpPr>
        <dsp:cNvPr id="0" name=""/>
        <dsp:cNvSpPr/>
      </dsp:nvSpPr>
      <dsp:spPr>
        <a:xfrm>
          <a:off x="2793610" y="1193484"/>
          <a:ext cx="206800" cy="775503"/>
        </a:xfrm>
        <a:custGeom>
          <a:avLst/>
          <a:gdLst/>
          <a:ahLst/>
          <a:cxnLst/>
          <a:rect l="0" t="0" r="0" b="0"/>
          <a:pathLst>
            <a:path>
              <a:moveTo>
                <a:pt x="0" y="0"/>
              </a:moveTo>
              <a:lnTo>
                <a:pt x="0" y="775503"/>
              </a:lnTo>
              <a:lnTo>
                <a:pt x="206800" y="77550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D7CC72-2615-41B0-B746-B0816AAB870E}">
      <dsp:nvSpPr>
        <dsp:cNvPr id="0" name=""/>
        <dsp:cNvSpPr/>
      </dsp:nvSpPr>
      <dsp:spPr>
        <a:xfrm>
          <a:off x="3000411" y="1451985"/>
          <a:ext cx="1654406" cy="10340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0" i="0" kern="1200"/>
            <a:t>Visualize geographical data to identify areas with high demand or potential business growth.</a:t>
          </a:r>
          <a:endParaRPr lang="en-IN" sz="1000" kern="1200"/>
        </a:p>
      </dsp:txBody>
      <dsp:txXfrm>
        <a:off x="3030696" y="1482270"/>
        <a:ext cx="1593836" cy="973434"/>
      </dsp:txXfrm>
    </dsp:sp>
    <dsp:sp modelId="{EAC42B96-568E-41D1-B481-65F774C97621}">
      <dsp:nvSpPr>
        <dsp:cNvPr id="0" name=""/>
        <dsp:cNvSpPr/>
      </dsp:nvSpPr>
      <dsp:spPr>
        <a:xfrm>
          <a:off x="2793610" y="1193484"/>
          <a:ext cx="206800" cy="2068008"/>
        </a:xfrm>
        <a:custGeom>
          <a:avLst/>
          <a:gdLst/>
          <a:ahLst/>
          <a:cxnLst/>
          <a:rect l="0" t="0" r="0" b="0"/>
          <a:pathLst>
            <a:path>
              <a:moveTo>
                <a:pt x="0" y="0"/>
              </a:moveTo>
              <a:lnTo>
                <a:pt x="0" y="2068008"/>
              </a:lnTo>
              <a:lnTo>
                <a:pt x="206800" y="206800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E93643-00E8-4A93-9F5C-1109AE25EB78}">
      <dsp:nvSpPr>
        <dsp:cNvPr id="0" name=""/>
        <dsp:cNvSpPr/>
      </dsp:nvSpPr>
      <dsp:spPr>
        <a:xfrm>
          <a:off x="3000411" y="2744491"/>
          <a:ext cx="1654406" cy="10340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0" i="0" kern="1200"/>
            <a:t>Utilize spatial analysis to strategically set up centers in locations that align with market demand.</a:t>
          </a:r>
          <a:endParaRPr lang="en-IN" sz="1000" kern="1200"/>
        </a:p>
      </dsp:txBody>
      <dsp:txXfrm>
        <a:off x="3030696" y="2774776"/>
        <a:ext cx="1593836" cy="973434"/>
      </dsp:txXfrm>
    </dsp:sp>
    <dsp:sp modelId="{A64E5D37-2E29-49B4-A7CE-6B02B4DC61FF}">
      <dsp:nvSpPr>
        <dsp:cNvPr id="0" name=""/>
        <dsp:cNvSpPr/>
      </dsp:nvSpPr>
      <dsp:spPr>
        <a:xfrm>
          <a:off x="5171820" y="159480"/>
          <a:ext cx="2068008" cy="10340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a:t>Portfolio Enhancement:</a:t>
          </a:r>
          <a:endParaRPr lang="en-IN" sz="1600" kern="1200"/>
        </a:p>
      </dsp:txBody>
      <dsp:txXfrm>
        <a:off x="5202105" y="189765"/>
        <a:ext cx="2007438" cy="973434"/>
      </dsp:txXfrm>
    </dsp:sp>
    <dsp:sp modelId="{ACB010A3-8FF6-4EAE-B856-A3EEF6352960}">
      <dsp:nvSpPr>
        <dsp:cNvPr id="0" name=""/>
        <dsp:cNvSpPr/>
      </dsp:nvSpPr>
      <dsp:spPr>
        <a:xfrm>
          <a:off x="5378620" y="1193484"/>
          <a:ext cx="206800" cy="775503"/>
        </a:xfrm>
        <a:custGeom>
          <a:avLst/>
          <a:gdLst/>
          <a:ahLst/>
          <a:cxnLst/>
          <a:rect l="0" t="0" r="0" b="0"/>
          <a:pathLst>
            <a:path>
              <a:moveTo>
                <a:pt x="0" y="0"/>
              </a:moveTo>
              <a:lnTo>
                <a:pt x="0" y="775503"/>
              </a:lnTo>
              <a:lnTo>
                <a:pt x="206800" y="77550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2C81AA-1ED7-406D-B61A-2C7531FAC2FB}">
      <dsp:nvSpPr>
        <dsp:cNvPr id="0" name=""/>
        <dsp:cNvSpPr/>
      </dsp:nvSpPr>
      <dsp:spPr>
        <a:xfrm>
          <a:off x="5585421" y="1451985"/>
          <a:ext cx="1654406" cy="10340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0" i="0" kern="1200"/>
            <a:t>Analyze historical product and sales data to identify top-performing products and lucrative market segments.</a:t>
          </a:r>
          <a:endParaRPr lang="en-IN" sz="1000" kern="1200"/>
        </a:p>
      </dsp:txBody>
      <dsp:txXfrm>
        <a:off x="5615706" y="1482270"/>
        <a:ext cx="1593836" cy="973434"/>
      </dsp:txXfrm>
    </dsp:sp>
    <dsp:sp modelId="{D38034C7-144B-4EA0-B41E-36B0958658F8}">
      <dsp:nvSpPr>
        <dsp:cNvPr id="0" name=""/>
        <dsp:cNvSpPr/>
      </dsp:nvSpPr>
      <dsp:spPr>
        <a:xfrm>
          <a:off x="5378620" y="1193484"/>
          <a:ext cx="206800" cy="2068008"/>
        </a:xfrm>
        <a:custGeom>
          <a:avLst/>
          <a:gdLst/>
          <a:ahLst/>
          <a:cxnLst/>
          <a:rect l="0" t="0" r="0" b="0"/>
          <a:pathLst>
            <a:path>
              <a:moveTo>
                <a:pt x="0" y="0"/>
              </a:moveTo>
              <a:lnTo>
                <a:pt x="0" y="2068008"/>
              </a:lnTo>
              <a:lnTo>
                <a:pt x="206800" y="206800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852AAB-C79D-44E5-A351-C6D85228B33B}">
      <dsp:nvSpPr>
        <dsp:cNvPr id="0" name=""/>
        <dsp:cNvSpPr/>
      </dsp:nvSpPr>
      <dsp:spPr>
        <a:xfrm>
          <a:off x="5585421" y="2744491"/>
          <a:ext cx="1654406" cy="10340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0" i="0" kern="1200"/>
            <a:t>Make informed decisions on modifying or expanding the product portfolio based on past performance.</a:t>
          </a:r>
          <a:endParaRPr lang="en-IN" sz="1000" kern="1200"/>
        </a:p>
      </dsp:txBody>
      <dsp:txXfrm>
        <a:off x="5615706" y="2774776"/>
        <a:ext cx="1593836" cy="973434"/>
      </dsp:txXfrm>
    </dsp:sp>
    <dsp:sp modelId="{0D547161-3561-47FB-9E1D-E5280076362C}">
      <dsp:nvSpPr>
        <dsp:cNvPr id="0" name=""/>
        <dsp:cNvSpPr/>
      </dsp:nvSpPr>
      <dsp:spPr>
        <a:xfrm>
          <a:off x="7756830" y="159480"/>
          <a:ext cx="2068008" cy="103400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Performance Enhancement and Marketing Strategies:</a:t>
          </a:r>
          <a:endParaRPr lang="en-IN" sz="1600" kern="1200" dirty="0"/>
        </a:p>
      </dsp:txBody>
      <dsp:txXfrm>
        <a:off x="7787115" y="189765"/>
        <a:ext cx="2007438" cy="973434"/>
      </dsp:txXfrm>
    </dsp:sp>
    <dsp:sp modelId="{DD654EA6-F04A-493F-A1ED-A516CE905C35}">
      <dsp:nvSpPr>
        <dsp:cNvPr id="0" name=""/>
        <dsp:cNvSpPr/>
      </dsp:nvSpPr>
      <dsp:spPr>
        <a:xfrm>
          <a:off x="7963631" y="1193484"/>
          <a:ext cx="206800" cy="775503"/>
        </a:xfrm>
        <a:custGeom>
          <a:avLst/>
          <a:gdLst/>
          <a:ahLst/>
          <a:cxnLst/>
          <a:rect l="0" t="0" r="0" b="0"/>
          <a:pathLst>
            <a:path>
              <a:moveTo>
                <a:pt x="0" y="0"/>
              </a:moveTo>
              <a:lnTo>
                <a:pt x="0" y="775503"/>
              </a:lnTo>
              <a:lnTo>
                <a:pt x="206800" y="77550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EEBF7D-A253-4A8C-AF5C-AD6154C0F690}">
      <dsp:nvSpPr>
        <dsp:cNvPr id="0" name=""/>
        <dsp:cNvSpPr/>
      </dsp:nvSpPr>
      <dsp:spPr>
        <a:xfrm>
          <a:off x="8170432" y="1451985"/>
          <a:ext cx="1654406" cy="10340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0" i="0" kern="1200"/>
            <a:t>Evaluate historical data to pinpoint areas for operational improvement, customer satisfaction, and sales optimization.</a:t>
          </a:r>
          <a:endParaRPr lang="en-IN" sz="1000" kern="1200"/>
        </a:p>
      </dsp:txBody>
      <dsp:txXfrm>
        <a:off x="8200717" y="1482270"/>
        <a:ext cx="1593836" cy="973434"/>
      </dsp:txXfrm>
    </dsp:sp>
    <dsp:sp modelId="{E0FDE3C1-321E-4EC0-973D-EF15FC570C1B}">
      <dsp:nvSpPr>
        <dsp:cNvPr id="0" name=""/>
        <dsp:cNvSpPr/>
      </dsp:nvSpPr>
      <dsp:spPr>
        <a:xfrm>
          <a:off x="7963631" y="1193484"/>
          <a:ext cx="206800" cy="2068008"/>
        </a:xfrm>
        <a:custGeom>
          <a:avLst/>
          <a:gdLst/>
          <a:ahLst/>
          <a:cxnLst/>
          <a:rect l="0" t="0" r="0" b="0"/>
          <a:pathLst>
            <a:path>
              <a:moveTo>
                <a:pt x="0" y="0"/>
              </a:moveTo>
              <a:lnTo>
                <a:pt x="0" y="2068008"/>
              </a:lnTo>
              <a:lnTo>
                <a:pt x="206800" y="206800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1657DB-EAAE-4180-8574-9A04853B5D52}">
      <dsp:nvSpPr>
        <dsp:cNvPr id="0" name=""/>
        <dsp:cNvSpPr/>
      </dsp:nvSpPr>
      <dsp:spPr>
        <a:xfrm>
          <a:off x="8170432" y="2744491"/>
          <a:ext cx="1654406" cy="103400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0" i="0" kern="1200"/>
            <a:t>Formulate targeted marketing strategies by identifying customer preferences and trends through interactive visualizations.</a:t>
          </a:r>
          <a:endParaRPr lang="en-IN" sz="1000" kern="1200"/>
        </a:p>
      </dsp:txBody>
      <dsp:txXfrm>
        <a:off x="8200717" y="2774776"/>
        <a:ext cx="1593836" cy="97343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E38E0-90B5-4CCB-9395-E117623FC74B}">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5447233-524F-4296-8CB5-68332DD951ED}">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i="0" kern="1200" dirty="0">
              <a:latin typeface="Arial Rounded MT Bold" panose="020F0704030504030204" pitchFamily="34" charset="0"/>
            </a:rPr>
            <a:t>Financial Overview KPIs</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118D1-246A-4A47-B600-CD182BE6E19F}">
      <dsp:nvSpPr>
        <dsp:cNvPr id="0" name=""/>
        <dsp:cNvSpPr/>
      </dsp:nvSpPr>
      <dsp:spPr>
        <a:xfrm>
          <a:off x="0" y="503758"/>
          <a:ext cx="2572475" cy="2572475"/>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Arial Rounded MT Bold" panose="020F0704030504030204" pitchFamily="34" charset="0"/>
            </a:rPr>
            <a:t>showcases key financial performance indicators providing a comprehensive overview. Total Profit, Total Revenue, and Total Sales are calculated using custom fields, </a:t>
          </a:r>
          <a:endParaRPr lang="en-IN" sz="1300" kern="1200" dirty="0">
            <a:latin typeface="Arial Rounded MT Bold" panose="020F0704030504030204" pitchFamily="34" charset="0"/>
          </a:endParaRPr>
        </a:p>
      </dsp:txBody>
      <dsp:txXfrm>
        <a:off x="376730" y="880488"/>
        <a:ext cx="1819015" cy="181901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E9876-9492-47DE-98D3-B90073EF8213}">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AA7FDCE-84DD-4534-86C4-6F4FD9C9F0F1}">
      <dsp:nvSpPr>
        <dsp:cNvPr id="0" name=""/>
        <dsp:cNvSpPr/>
      </dsp:nvSpPr>
      <dsp:spPr>
        <a:xfrm>
          <a:off x="353481" y="0"/>
          <a:ext cx="8407931" cy="706964"/>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i="0" kern="1200"/>
            <a:t>Top-Selling Products: A Bar Graph Analysis</a:t>
          </a:r>
          <a:endParaRPr lang="en-IN" sz="3100" kern="1200"/>
        </a:p>
      </dsp:txBody>
      <dsp:txXfrm>
        <a:off x="353481" y="0"/>
        <a:ext cx="8407931" cy="70696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3A10D-F7D7-46D8-8A8A-644A9ABFCF53}">
      <dsp:nvSpPr>
        <dsp:cNvPr id="0" name=""/>
        <dsp:cNvSpPr/>
      </dsp:nvSpPr>
      <dsp:spPr>
        <a:xfrm>
          <a:off x="531027" y="0"/>
          <a:ext cx="3207891" cy="3207891"/>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1" i="0" kern="1200"/>
            <a:t>Sales Analysis</a:t>
          </a:r>
          <a:r>
            <a:rPr lang="en-US" sz="1700" kern="1200"/>
            <a:t> </a:t>
          </a:r>
          <a:r>
            <a:rPr lang="en-US" sz="1700" b="0" i="0" kern="1200"/>
            <a:t>Products like “Light Bulbs" “Rice" “Cookies" and “Cola" seem to have high sales quantities, indicating their popularity.</a:t>
          </a:r>
          <a:endParaRPr lang="en-IN" sz="1700" kern="1200"/>
        </a:p>
      </dsp:txBody>
      <dsp:txXfrm>
        <a:off x="1000812" y="469785"/>
        <a:ext cx="2268321" cy="226832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16AFA-521A-43A5-B5AD-8021429E804A}">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FAF8852-4C3F-4C1E-9D1B-272BF03270BE}">
      <dsp:nvSpPr>
        <dsp:cNvPr id="0" name=""/>
        <dsp:cNvSpPr/>
      </dsp:nvSpPr>
      <dsp:spPr>
        <a:xfrm>
          <a:off x="353481" y="0"/>
          <a:ext cx="8407931" cy="706964"/>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t>Spatial Analysis of Sales Quantity: State and City-wise Distribution on the Map</a:t>
          </a:r>
          <a:endParaRPr lang="en-IN" sz="1900" kern="1200" dirty="0"/>
        </a:p>
      </dsp:txBody>
      <dsp:txXfrm>
        <a:off x="353481" y="0"/>
        <a:ext cx="8407931" cy="70696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9D8CC-CDFE-4F35-B4D0-FDDB4069A5D7}">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04C6DB0-42CE-411B-BC49-D466245D28E6}">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i="0" kern="1200"/>
            <a:t>Product-specific Insights</a:t>
          </a:r>
          <a:endParaRPr lang="en-IN" sz="3200" kern="1200"/>
        </a:p>
      </dsp:txBody>
      <dsp:txXfrm>
        <a:off x="353481" y="0"/>
        <a:ext cx="8407931" cy="70696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18781-65A6-4885-930B-D9C205F6C4B6}">
      <dsp:nvSpPr>
        <dsp:cNvPr id="0" name=""/>
        <dsp:cNvSpPr/>
      </dsp:nvSpPr>
      <dsp:spPr>
        <a:xfrm>
          <a:off x="0" y="805364"/>
          <a:ext cx="1884046" cy="1884046"/>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502A0ED-7F66-44CD-8205-883F367C408B}">
      <dsp:nvSpPr>
        <dsp:cNvPr id="0" name=""/>
        <dsp:cNvSpPr/>
      </dsp:nvSpPr>
      <dsp:spPr>
        <a:xfrm>
          <a:off x="942023" y="805364"/>
          <a:ext cx="2198054" cy="1884046"/>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"Lemonade" and "Candy" are popular products, with good sales and ratings.</a:t>
          </a:r>
          <a:endParaRPr lang="en-IN" sz="1100" kern="1200"/>
        </a:p>
      </dsp:txBody>
      <dsp:txXfrm>
        <a:off x="942023" y="805364"/>
        <a:ext cx="2198054" cy="565215"/>
      </dsp:txXfrm>
    </dsp:sp>
    <dsp:sp modelId="{BDF3F25A-8EC2-4D5C-B1C4-78D2B4831510}">
      <dsp:nvSpPr>
        <dsp:cNvPr id="0" name=""/>
        <dsp:cNvSpPr/>
      </dsp:nvSpPr>
      <dsp:spPr>
        <a:xfrm>
          <a:off x="329708" y="1370579"/>
          <a:ext cx="1224629" cy="1224629"/>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7BE2024-848B-4048-8B01-4D3A3E56666A}">
      <dsp:nvSpPr>
        <dsp:cNvPr id="0" name=""/>
        <dsp:cNvSpPr/>
      </dsp:nvSpPr>
      <dsp:spPr>
        <a:xfrm>
          <a:off x="942023" y="1370579"/>
          <a:ext cx="2198054" cy="1224629"/>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"Cola" has consistent sales but mixed reviews.</a:t>
          </a:r>
          <a:endParaRPr lang="en-IN" sz="1100" kern="1200"/>
        </a:p>
      </dsp:txBody>
      <dsp:txXfrm>
        <a:off x="942023" y="1370579"/>
        <a:ext cx="2198054" cy="565213"/>
      </dsp:txXfrm>
    </dsp:sp>
    <dsp:sp modelId="{D12CE31D-0104-456D-A95F-71B4B550E792}">
      <dsp:nvSpPr>
        <dsp:cNvPr id="0" name=""/>
        <dsp:cNvSpPr/>
      </dsp:nvSpPr>
      <dsp:spPr>
        <a:xfrm>
          <a:off x="659416" y="1935793"/>
          <a:ext cx="565213" cy="565213"/>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E208529-5284-4A16-BC11-9B2D6BF9B73F}">
      <dsp:nvSpPr>
        <dsp:cNvPr id="0" name=""/>
        <dsp:cNvSpPr/>
      </dsp:nvSpPr>
      <dsp:spPr>
        <a:xfrm>
          <a:off x="942023" y="1935793"/>
          <a:ext cx="2198054" cy="56521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"Light Bulbs" and "Cheese" have good sales and ratings.</a:t>
          </a:r>
          <a:endParaRPr lang="en-IN" sz="1100" kern="1200" dirty="0"/>
        </a:p>
      </dsp:txBody>
      <dsp:txXfrm>
        <a:off x="942023" y="1935793"/>
        <a:ext cx="2198054" cy="56521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D6C59-029C-4A4E-AA72-9B8F63AA4343}">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052199B-6AA3-4F47-9C33-3313BA3F845C}">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dirty="0"/>
            <a:t>Finding Top Customers based on sales</a:t>
          </a:r>
          <a:endParaRPr lang="en-IN" sz="3200" kern="1200" dirty="0"/>
        </a:p>
      </dsp:txBody>
      <dsp:txXfrm>
        <a:off x="353481" y="0"/>
        <a:ext cx="8407931" cy="70696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90B42-3C92-4B42-9D9E-61E4CAB35D9F}">
      <dsp:nvSpPr>
        <dsp:cNvPr id="0" name=""/>
        <dsp:cNvSpPr/>
      </dsp:nvSpPr>
      <dsp:spPr>
        <a:xfrm>
          <a:off x="473645" y="0"/>
          <a:ext cx="2982870" cy="2982870"/>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Arial Rounded MT Bold" panose="020F0704030504030204" pitchFamily="34" charset="0"/>
            </a:rPr>
            <a:t>Identifying the Top customers based on sales reveals key contributors driving significant revenue. Leveraging insights from their preferences can optimize targeted strategies for sustained growth."</a:t>
          </a:r>
          <a:endParaRPr lang="en-IN" sz="1500" kern="1200" dirty="0">
            <a:latin typeface="Arial Rounded MT Bold" panose="020F0704030504030204" pitchFamily="34" charset="0"/>
          </a:endParaRPr>
        </a:p>
      </dsp:txBody>
      <dsp:txXfrm>
        <a:off x="910476" y="436831"/>
        <a:ext cx="2109208" cy="21092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239BE-AC4A-4A88-B5DB-4C9B804EC18D}">
      <dsp:nvSpPr>
        <dsp:cNvPr id="0" name=""/>
        <dsp:cNvSpPr/>
      </dsp:nvSpPr>
      <dsp:spPr>
        <a:xfrm>
          <a:off x="0" y="4963"/>
          <a:ext cx="8761413" cy="702000"/>
        </a:xfrm>
        <a:prstGeom prst="round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Arial Rounded MT Bold" panose="020F0704030504030204" pitchFamily="34" charset="0"/>
            </a:rPr>
            <a:t>Data Source</a:t>
          </a:r>
          <a:endParaRPr lang="en-IN" sz="3000" kern="1200" dirty="0">
            <a:latin typeface="Arial Rounded MT Bold" panose="020F0704030504030204" pitchFamily="34" charset="0"/>
          </a:endParaRPr>
        </a:p>
      </dsp:txBody>
      <dsp:txXfrm>
        <a:off x="34269" y="39232"/>
        <a:ext cx="8692875" cy="63346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6A2F5-DF45-405C-A5FF-C54B360BA02B}">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55BE002-4009-4A1B-891F-903D3A89EA9C}">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"Sales Analysis Snapshot: Online and Home Delivery Trends, Festive Spike in December 2017, and Customer Satisfaction Insights"</a:t>
          </a:r>
          <a:endParaRPr lang="en-IN" sz="1900" kern="1200"/>
        </a:p>
      </dsp:txBody>
      <dsp:txXfrm>
        <a:off x="353481" y="0"/>
        <a:ext cx="8407931" cy="70696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7B5F3-5AF4-4B2E-A6DB-3330ED59D9B9}">
      <dsp:nvSpPr>
        <dsp:cNvPr id="0" name=""/>
        <dsp:cNvSpPr/>
      </dsp:nvSpPr>
      <dsp:spPr>
        <a:xfrm>
          <a:off x="0" y="224203"/>
          <a:ext cx="3745523" cy="3745523"/>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0" i="0" kern="1200">
              <a:latin typeface="Arial Rounded MT Bold" panose="020F0704030504030204" pitchFamily="34" charset="0"/>
            </a:rPr>
            <a:t>"Analyzing the data, it's apparent that online sales, particularly with home delivery, have gained popularity. Notably, in December 2017, a spike in sales occurred, emphasizing the impact of festive seasons. Furthermore, customer reviews indicate varying satisfaction levels, underscoring the importance of consistent service excellence for customer retention and loyalty."</a:t>
          </a:r>
          <a:endParaRPr lang="en-IN" sz="1300" kern="1200">
            <a:latin typeface="Arial Rounded MT Bold" panose="020F0704030504030204" pitchFamily="34" charset="0"/>
          </a:endParaRPr>
        </a:p>
      </dsp:txBody>
      <dsp:txXfrm>
        <a:off x="548519" y="772722"/>
        <a:ext cx="2648485" cy="264848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ECC3A-9A94-4630-BC5F-B0E48C23DE59}">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9BEF0B9A-D499-48E5-BC62-C497301AA8E3}">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0" i="0" kern="1200" dirty="0"/>
            <a:t>Customer Preferences</a:t>
          </a:r>
          <a:endParaRPr lang="en-IN" sz="3200" kern="1200" dirty="0"/>
        </a:p>
      </dsp:txBody>
      <dsp:txXfrm>
        <a:off x="353481" y="0"/>
        <a:ext cx="8407931" cy="70696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EB5E1-9298-4F25-917F-59C23016E6D3}">
      <dsp:nvSpPr>
        <dsp:cNvPr id="0" name=""/>
        <dsp:cNvSpPr/>
      </dsp:nvSpPr>
      <dsp:spPr>
        <a:xfrm>
          <a:off x="0" y="303758"/>
          <a:ext cx="3152775" cy="2069008"/>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Analyze customer reviews and feedback for these popular products to understand customer preferences and identify potential areas for improvement.</a:t>
          </a:r>
          <a:endParaRPr lang="en-IN" sz="1800" kern="1200"/>
        </a:p>
      </dsp:txBody>
      <dsp:txXfrm>
        <a:off x="60599" y="364357"/>
        <a:ext cx="3031577" cy="194781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CD1A8-AE09-4951-8D7B-B99616043CA4}">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A7FEB31-CEA8-4EAA-B091-2EE17C7F7F08}">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Strategic Insights for Business Growth</a:t>
          </a:r>
          <a:endParaRPr lang="en-IN" sz="3200" kern="1200"/>
        </a:p>
      </dsp:txBody>
      <dsp:txXfrm>
        <a:off x="353481" y="0"/>
        <a:ext cx="8407931" cy="70696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F07F4-5981-42AF-9751-5139339CEB16}">
      <dsp:nvSpPr>
        <dsp:cNvPr id="0" name=""/>
        <dsp:cNvSpPr/>
      </dsp:nvSpPr>
      <dsp:spPr>
        <a:xfrm>
          <a:off x="0" y="949348"/>
          <a:ext cx="3448050" cy="3448050"/>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Arial Rounded MT Bold" panose="020F0704030504030204" pitchFamily="34" charset="0"/>
            </a:rPr>
            <a:t>Data-driven decisions through Tableau reveal a compelling story: Promotions and bundling strategies resonate well with customers, ensuring steady demand. Proactive inventory management and targeted marketing amplify product popularity, while a profitability analysis guides resource allocation. Customer feedback enhances product offerings, and leveraging seasonal trends maximizes strategic impact for sustained growth</a:t>
          </a:r>
          <a:endParaRPr lang="en-IN" sz="1200" kern="1200" dirty="0">
            <a:latin typeface="Arial Rounded MT Bold" panose="020F0704030504030204" pitchFamily="34" charset="0"/>
          </a:endParaRPr>
        </a:p>
      </dsp:txBody>
      <dsp:txXfrm>
        <a:off x="504955" y="1454303"/>
        <a:ext cx="2438140" cy="243814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71F68-04CB-4A17-9913-393DA7CD1155}">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D3EC69-D612-4768-8116-2BDFB5BFF0BB}">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Arial Rounded MT Bold" panose="020F0704030504030204" pitchFamily="34" charset="0"/>
            </a:rPr>
            <a:t>Unlocking Business Insights with Python: Data Visualization and Analysis</a:t>
          </a:r>
          <a:endParaRPr lang="en-IN" sz="1800" i="0" kern="1200" dirty="0">
            <a:latin typeface="Arial Rounded MT Bold" panose="020F0704030504030204" pitchFamily="34" charset="0"/>
          </a:endParaRPr>
        </a:p>
      </dsp:txBody>
      <dsp:txXfrm>
        <a:off x="353481" y="0"/>
        <a:ext cx="8407931" cy="70696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6B320-EBC0-450C-995C-0FAD9156B1CD}">
      <dsp:nvSpPr>
        <dsp:cNvPr id="0" name=""/>
        <dsp:cNvSpPr/>
      </dsp:nvSpPr>
      <dsp:spPr>
        <a:xfrm>
          <a:off x="0" y="61551"/>
          <a:ext cx="10653115" cy="1132013"/>
        </a:xfrm>
        <a:prstGeom prst="round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latin typeface="Arial Rounded MT Bold" panose="020F0704030504030204" pitchFamily="34" charset="0"/>
            </a:rPr>
            <a:t>In our quest for actionable business insights, we turn to the power of Python for dynamic data visualization and insightful analysis. Leveraging the robust capabilities of libraries like Pandas, Matplotlib, and Seaborn, we embark on a journey to extract valuable information from our sales dataset.</a:t>
          </a:r>
          <a:endParaRPr lang="en-IN" sz="1400" kern="1200" dirty="0">
            <a:latin typeface="Arial Rounded MT Bold" panose="020F0704030504030204" pitchFamily="34" charset="0"/>
          </a:endParaRPr>
        </a:p>
      </dsp:txBody>
      <dsp:txXfrm>
        <a:off x="55260" y="116811"/>
        <a:ext cx="10542595" cy="1021493"/>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54803-E598-4E18-9A05-092FEBE41070}">
      <dsp:nvSpPr>
        <dsp:cNvPr id="0" name=""/>
        <dsp:cNvSpPr/>
      </dsp:nvSpPr>
      <dsp:spPr>
        <a:xfrm>
          <a:off x="0" y="1307"/>
          <a:ext cx="10642719" cy="57155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i="0" kern="1200"/>
            <a:t>Key Steps:</a:t>
          </a:r>
          <a:endParaRPr lang="en-IN" sz="1900" kern="1200"/>
        </a:p>
      </dsp:txBody>
      <dsp:txXfrm>
        <a:off x="27901" y="29208"/>
        <a:ext cx="10586917" cy="515751"/>
      </dsp:txXfrm>
    </dsp:sp>
    <dsp:sp modelId="{29EC916E-EA56-4D1D-9611-1D2A71EF99B9}">
      <dsp:nvSpPr>
        <dsp:cNvPr id="0" name=""/>
        <dsp:cNvSpPr/>
      </dsp:nvSpPr>
      <dsp:spPr>
        <a:xfrm rot="5400000">
          <a:off x="7015496" y="-2521781"/>
          <a:ext cx="457242" cy="6817992"/>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Utilize Pandas to seamlessly load our sales dataset into a Python DataFrame.</a:t>
          </a:r>
          <a:endParaRPr lang="en-IN" sz="1200" kern="1200"/>
        </a:p>
      </dsp:txBody>
      <dsp:txXfrm rot="-5400000">
        <a:off x="3835122" y="680914"/>
        <a:ext cx="6795671" cy="412600"/>
      </dsp:txXfrm>
    </dsp:sp>
    <dsp:sp modelId="{3771B08D-1B79-4302-87B8-61C4B25787EB}">
      <dsp:nvSpPr>
        <dsp:cNvPr id="0" name=""/>
        <dsp:cNvSpPr/>
      </dsp:nvSpPr>
      <dsp:spPr>
        <a:xfrm>
          <a:off x="0" y="601438"/>
          <a:ext cx="3835121" cy="57155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i="0" kern="1200"/>
            <a:t>Data Loading:</a:t>
          </a:r>
          <a:endParaRPr lang="en-IN" sz="1900" kern="1200"/>
        </a:p>
      </dsp:txBody>
      <dsp:txXfrm>
        <a:off x="27901" y="629339"/>
        <a:ext cx="3779319" cy="515751"/>
      </dsp:txXfrm>
    </dsp:sp>
    <dsp:sp modelId="{4FE1355F-7F3B-4E53-89A3-33761CEACD14}">
      <dsp:nvSpPr>
        <dsp:cNvPr id="0" name=""/>
        <dsp:cNvSpPr/>
      </dsp:nvSpPr>
      <dsp:spPr>
        <a:xfrm rot="5400000">
          <a:off x="7015496" y="-1921649"/>
          <a:ext cx="457242" cy="6817992"/>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Uncover essential statistical measures to gain a comprehensive understanding of our business metrics.</a:t>
          </a:r>
          <a:endParaRPr lang="en-IN" sz="1200" kern="1200"/>
        </a:p>
      </dsp:txBody>
      <dsp:txXfrm rot="-5400000">
        <a:off x="3835122" y="1281046"/>
        <a:ext cx="6795671" cy="412600"/>
      </dsp:txXfrm>
    </dsp:sp>
    <dsp:sp modelId="{8041D368-967C-4245-872D-565EC8AB9536}">
      <dsp:nvSpPr>
        <dsp:cNvPr id="0" name=""/>
        <dsp:cNvSpPr/>
      </dsp:nvSpPr>
      <dsp:spPr>
        <a:xfrm>
          <a:off x="0" y="1201569"/>
          <a:ext cx="3835121" cy="57155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i="0" kern="1200"/>
            <a:t>Statistical Analysis:</a:t>
          </a:r>
          <a:endParaRPr lang="en-IN" sz="1900" kern="1200"/>
        </a:p>
      </dsp:txBody>
      <dsp:txXfrm>
        <a:off x="27901" y="1229470"/>
        <a:ext cx="3779319" cy="515751"/>
      </dsp:txXfrm>
    </dsp:sp>
    <dsp:sp modelId="{846DD201-8549-4897-8C09-61D41E482D57}">
      <dsp:nvSpPr>
        <dsp:cNvPr id="0" name=""/>
        <dsp:cNvSpPr/>
      </dsp:nvSpPr>
      <dsp:spPr>
        <a:xfrm rot="5400000">
          <a:off x="7015496" y="-1321518"/>
          <a:ext cx="457242" cy="6817992"/>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Craft visually compelling representations of our findings with Matplotlib and Seaborn to communicate insights effectively.</a:t>
          </a:r>
          <a:endParaRPr lang="en-IN" sz="1200" kern="1200"/>
        </a:p>
      </dsp:txBody>
      <dsp:txXfrm rot="-5400000">
        <a:off x="3835122" y="1881177"/>
        <a:ext cx="6795671" cy="412600"/>
      </dsp:txXfrm>
    </dsp:sp>
    <dsp:sp modelId="{2F588F40-76DC-4018-9F3B-89AFAB5B24EB}">
      <dsp:nvSpPr>
        <dsp:cNvPr id="0" name=""/>
        <dsp:cNvSpPr/>
      </dsp:nvSpPr>
      <dsp:spPr>
        <a:xfrm>
          <a:off x="0" y="1801700"/>
          <a:ext cx="3835121" cy="57155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i="0" kern="1200"/>
            <a:t>Dynamic Visualization:</a:t>
          </a:r>
          <a:endParaRPr lang="en-IN" sz="1900" kern="1200"/>
        </a:p>
      </dsp:txBody>
      <dsp:txXfrm>
        <a:off x="27901" y="1829601"/>
        <a:ext cx="3779319" cy="515751"/>
      </dsp:txXfrm>
    </dsp:sp>
    <dsp:sp modelId="{C180B08D-EFD8-4F80-B8F5-A2025AD0FC83}">
      <dsp:nvSpPr>
        <dsp:cNvPr id="0" name=""/>
        <dsp:cNvSpPr/>
      </dsp:nvSpPr>
      <dsp:spPr>
        <a:xfrm rot="5400000">
          <a:off x="7015496" y="-721387"/>
          <a:ext cx="457242" cy="6817992"/>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Extract actionable insights that empower strategic decision-making for business growth</a:t>
          </a:r>
          <a:endParaRPr lang="en-IN" sz="1200" kern="1200"/>
        </a:p>
      </dsp:txBody>
      <dsp:txXfrm rot="-5400000">
        <a:off x="3835122" y="2481308"/>
        <a:ext cx="6795671" cy="412600"/>
      </dsp:txXfrm>
    </dsp:sp>
    <dsp:sp modelId="{092E1AFC-60E7-4C24-9042-C13FFF2C4A34}">
      <dsp:nvSpPr>
        <dsp:cNvPr id="0" name=""/>
        <dsp:cNvSpPr/>
      </dsp:nvSpPr>
      <dsp:spPr>
        <a:xfrm>
          <a:off x="0" y="2401832"/>
          <a:ext cx="3835121" cy="57155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i="0" kern="1200"/>
            <a:t>Actionable Insights Extraction:</a:t>
          </a:r>
          <a:endParaRPr lang="en-IN" sz="1900" kern="1200"/>
        </a:p>
      </dsp:txBody>
      <dsp:txXfrm>
        <a:off x="27901" y="2429733"/>
        <a:ext cx="3779319" cy="51575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F6CE0-3E03-4411-B10A-57606792B840}">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27CFFC1-B8CD-4218-BDF4-E8258B52A31A}">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Arial Rounded MT Bold" panose="020F0704030504030204" pitchFamily="34" charset="0"/>
            </a:rPr>
            <a:t>Data Loading into Python: Leveraging Pandas for Manipulation and Visualization</a:t>
          </a:r>
          <a:endParaRPr lang="en-IN" sz="1600" i="0" kern="1200" dirty="0">
            <a:latin typeface="Arial Rounded MT Bold" panose="020F0704030504030204" pitchFamily="34" charset="0"/>
          </a:endParaRPr>
        </a:p>
      </dsp:txBody>
      <dsp:txXfrm>
        <a:off x="353481" y="0"/>
        <a:ext cx="8407931" cy="7069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CE7CB-0B90-405D-A494-7E2E476E5210}">
      <dsp:nvSpPr>
        <dsp:cNvPr id="0" name=""/>
        <dsp:cNvSpPr/>
      </dsp:nvSpPr>
      <dsp:spPr>
        <a:xfrm>
          <a:off x="-4310745" y="-661294"/>
          <a:ext cx="5135931" cy="5135931"/>
        </a:xfrm>
        <a:prstGeom prst="blockArc">
          <a:avLst>
            <a:gd name="adj1" fmla="val 18900000"/>
            <a:gd name="adj2" fmla="val 2700000"/>
            <a:gd name="adj3" fmla="val 421"/>
          </a:avLst>
        </a:prstGeom>
        <a:noFill/>
        <a:ln w="19050"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24103E3-C45C-4B56-A569-6B5804D2A5F0}">
      <dsp:nvSpPr>
        <dsp:cNvPr id="0" name=""/>
        <dsp:cNvSpPr/>
      </dsp:nvSpPr>
      <dsp:spPr>
        <a:xfrm>
          <a:off x="432304" y="293169"/>
          <a:ext cx="8342127" cy="586644"/>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564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Berlin Sans FB" panose="020E0602020502020306" pitchFamily="34" charset="0"/>
            </a:rPr>
            <a:t>Sales Database</a:t>
          </a:r>
          <a:r>
            <a:rPr lang="en-US" sz="3000" kern="1200" dirty="0"/>
            <a:t> </a:t>
          </a:r>
          <a:endParaRPr lang="en-IN" sz="3000" kern="1200" dirty="0"/>
        </a:p>
      </dsp:txBody>
      <dsp:txXfrm>
        <a:off x="432304" y="293169"/>
        <a:ext cx="8342127" cy="586644"/>
      </dsp:txXfrm>
    </dsp:sp>
    <dsp:sp modelId="{68976D39-4AD4-4FF7-89FA-245AA529C0F3}">
      <dsp:nvSpPr>
        <dsp:cNvPr id="0" name=""/>
        <dsp:cNvSpPr/>
      </dsp:nvSpPr>
      <dsp:spPr>
        <a:xfrm>
          <a:off x="65651" y="219839"/>
          <a:ext cx="733305" cy="73330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C1A545C-6CD9-4DB6-A93F-92CD43504626}">
      <dsp:nvSpPr>
        <dsp:cNvPr id="0" name=""/>
        <dsp:cNvSpPr/>
      </dsp:nvSpPr>
      <dsp:spPr>
        <a:xfrm>
          <a:off x="768640" y="1173289"/>
          <a:ext cx="8005790" cy="586644"/>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564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Berlin Sans FB" panose="020E0602020502020306" pitchFamily="34" charset="0"/>
            </a:rPr>
            <a:t>Internal Data base</a:t>
          </a:r>
          <a:endParaRPr lang="en-IN" sz="3000" kern="1200" dirty="0">
            <a:latin typeface="Berlin Sans FB" panose="020E0602020502020306" pitchFamily="34" charset="0"/>
          </a:endParaRPr>
        </a:p>
      </dsp:txBody>
      <dsp:txXfrm>
        <a:off x="768640" y="1173289"/>
        <a:ext cx="8005790" cy="586644"/>
      </dsp:txXfrm>
    </dsp:sp>
    <dsp:sp modelId="{0483607A-46C6-485B-8627-53DF42AF8384}">
      <dsp:nvSpPr>
        <dsp:cNvPr id="0" name=""/>
        <dsp:cNvSpPr/>
      </dsp:nvSpPr>
      <dsp:spPr>
        <a:xfrm>
          <a:off x="401988" y="1099958"/>
          <a:ext cx="733305" cy="73330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23C3C62-3868-44CB-B151-DF61721B3BE1}">
      <dsp:nvSpPr>
        <dsp:cNvPr id="0" name=""/>
        <dsp:cNvSpPr/>
      </dsp:nvSpPr>
      <dsp:spPr>
        <a:xfrm>
          <a:off x="768640" y="2053408"/>
          <a:ext cx="8005790" cy="586644"/>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564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Berlin Sans FB" panose="020E0602020502020306" pitchFamily="34" charset="0"/>
            </a:rPr>
            <a:t>Customer Database</a:t>
          </a:r>
          <a:endParaRPr lang="en-IN" sz="3000" kern="1200" dirty="0">
            <a:latin typeface="Berlin Sans FB" panose="020E0602020502020306" pitchFamily="34" charset="0"/>
          </a:endParaRPr>
        </a:p>
      </dsp:txBody>
      <dsp:txXfrm>
        <a:off x="768640" y="2053408"/>
        <a:ext cx="8005790" cy="586644"/>
      </dsp:txXfrm>
    </dsp:sp>
    <dsp:sp modelId="{BBF875E7-D865-448A-9C29-48B3FE118551}">
      <dsp:nvSpPr>
        <dsp:cNvPr id="0" name=""/>
        <dsp:cNvSpPr/>
      </dsp:nvSpPr>
      <dsp:spPr>
        <a:xfrm>
          <a:off x="401988" y="1980077"/>
          <a:ext cx="733305" cy="73330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4CD0A9A-7860-4874-A1E6-2556E1ABE849}">
      <dsp:nvSpPr>
        <dsp:cNvPr id="0" name=""/>
        <dsp:cNvSpPr/>
      </dsp:nvSpPr>
      <dsp:spPr>
        <a:xfrm>
          <a:off x="432304" y="2933527"/>
          <a:ext cx="8342127" cy="586644"/>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564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Berlin Sans FB" panose="020E0602020502020306" pitchFamily="34" charset="0"/>
            </a:rPr>
            <a:t>Product Database</a:t>
          </a:r>
          <a:endParaRPr lang="en-IN" sz="3000" kern="1200" dirty="0">
            <a:latin typeface="Berlin Sans FB" panose="020E0602020502020306" pitchFamily="34" charset="0"/>
          </a:endParaRPr>
        </a:p>
      </dsp:txBody>
      <dsp:txXfrm>
        <a:off x="432304" y="2933527"/>
        <a:ext cx="8342127" cy="586644"/>
      </dsp:txXfrm>
    </dsp:sp>
    <dsp:sp modelId="{4F8995C9-E249-4465-B479-C46E7ADA7617}">
      <dsp:nvSpPr>
        <dsp:cNvPr id="0" name=""/>
        <dsp:cNvSpPr/>
      </dsp:nvSpPr>
      <dsp:spPr>
        <a:xfrm>
          <a:off x="65651" y="2860197"/>
          <a:ext cx="733305" cy="73330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EDCAD-7E21-4F5C-A446-95142DEE8B2B}">
      <dsp:nvSpPr>
        <dsp:cNvPr id="0" name=""/>
        <dsp:cNvSpPr/>
      </dsp:nvSpPr>
      <dsp:spPr>
        <a:xfrm>
          <a:off x="0" y="4998"/>
          <a:ext cx="8761413" cy="110564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latin typeface="Arial Rounded MT Bold" panose="020F0704030504030204" pitchFamily="34" charset="0"/>
            </a:rPr>
            <a:t>In our quest for insightful visualizations, the first step is seamlessly loading our data into the Python ecosystem. Here's how we embark on this journey:</a:t>
          </a:r>
          <a:endParaRPr lang="en-IN" sz="2100" kern="1200" dirty="0">
            <a:latin typeface="Arial Rounded MT Bold" panose="020F0704030504030204" pitchFamily="34" charset="0"/>
          </a:endParaRPr>
        </a:p>
      </dsp:txBody>
      <dsp:txXfrm>
        <a:off x="53973" y="58971"/>
        <a:ext cx="8653467" cy="997703"/>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00FDA-B70D-41C1-A933-79ECF37E92DE}">
      <dsp:nvSpPr>
        <dsp:cNvPr id="0" name=""/>
        <dsp:cNvSpPr/>
      </dsp:nvSpPr>
      <dsp:spPr>
        <a:xfrm>
          <a:off x="7700" y="583"/>
          <a:ext cx="2301582" cy="1753158"/>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latin typeface="Arial Rounded MT Bold" panose="020F0704030504030204" pitchFamily="34" charset="0"/>
            </a:rPr>
            <a:t>.Importing Essential Libraries:</a:t>
          </a:r>
          <a:endParaRPr lang="en-IN" sz="1600" kern="1200" dirty="0">
            <a:latin typeface="Arial Rounded MT Bold" panose="020F0704030504030204" pitchFamily="34" charset="0"/>
          </a:endParaRPr>
        </a:p>
      </dsp:txBody>
      <dsp:txXfrm>
        <a:off x="59048" y="51931"/>
        <a:ext cx="2198886" cy="1650462"/>
      </dsp:txXfrm>
    </dsp:sp>
    <dsp:sp modelId="{1ECB8BEC-381C-4E1B-A182-57E989309DA0}">
      <dsp:nvSpPr>
        <dsp:cNvPr id="0" name=""/>
        <dsp:cNvSpPr/>
      </dsp:nvSpPr>
      <dsp:spPr>
        <a:xfrm rot="21599377">
          <a:off x="2539440" y="591472"/>
          <a:ext cx="487935" cy="570792"/>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2539440" y="705643"/>
        <a:ext cx="341555" cy="342476"/>
      </dsp:txXfrm>
    </dsp:sp>
    <dsp:sp modelId="{F7C2B22D-3C25-42B4-8676-62018768B3D2}">
      <dsp:nvSpPr>
        <dsp:cNvPr id="0" name=""/>
        <dsp:cNvSpPr/>
      </dsp:nvSpPr>
      <dsp:spPr>
        <a:xfrm>
          <a:off x="3229915" y="0"/>
          <a:ext cx="2301582" cy="1753158"/>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Arial Rounded MT Bold" panose="020F0704030504030204" pitchFamily="34" charset="0"/>
            </a:rPr>
            <a:t>We kickstart the process by importing Pandas, a powerhouse for data manipulation and analysis.</a:t>
          </a:r>
          <a:endParaRPr lang="en-IN" sz="1600" kern="1200" dirty="0">
            <a:latin typeface="Arial Rounded MT Bold" panose="020F0704030504030204" pitchFamily="34" charset="0"/>
          </a:endParaRPr>
        </a:p>
      </dsp:txBody>
      <dsp:txXfrm>
        <a:off x="3281263" y="51348"/>
        <a:ext cx="2198886" cy="1650462"/>
      </dsp:txXfrm>
    </dsp:sp>
    <dsp:sp modelId="{71C44FF2-BA99-4D4B-AD90-F26EBE2D2E12}">
      <dsp:nvSpPr>
        <dsp:cNvPr id="0" name=""/>
        <dsp:cNvSpPr/>
      </dsp:nvSpPr>
      <dsp:spPr>
        <a:xfrm rot="623">
          <a:off x="5761655" y="591477"/>
          <a:ext cx="487935" cy="570792"/>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5761655" y="705622"/>
        <a:ext cx="341555" cy="342476"/>
      </dsp:txXfrm>
    </dsp:sp>
    <dsp:sp modelId="{B6A58CAB-EB2D-4060-AD0B-E4BB944FB41C}">
      <dsp:nvSpPr>
        <dsp:cNvPr id="0" name=""/>
        <dsp:cNvSpPr/>
      </dsp:nvSpPr>
      <dsp:spPr>
        <a:xfrm>
          <a:off x="6452130" y="583"/>
          <a:ext cx="2301582" cy="1753158"/>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Arial Rounded MT Bold" panose="020F0704030504030204" pitchFamily="34" charset="0"/>
            </a:rPr>
            <a:t>Additional companions on this journey include NumPy for numerical operations and Matplotlib for visualization</a:t>
          </a:r>
          <a:endParaRPr lang="en-IN" sz="1600" kern="1200" dirty="0">
            <a:latin typeface="Arial Rounded MT Bold" panose="020F0704030504030204" pitchFamily="34" charset="0"/>
          </a:endParaRPr>
        </a:p>
      </dsp:txBody>
      <dsp:txXfrm>
        <a:off x="6503478" y="51931"/>
        <a:ext cx="2198886" cy="1650462"/>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B206C-4172-4839-866C-1AE72CFDADDF}">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0E8B3D-D643-4A6E-B6B6-237B3A937B5B}">
      <dsp:nvSpPr>
        <dsp:cNvPr id="0" name=""/>
        <dsp:cNvSpPr/>
      </dsp:nvSpPr>
      <dsp:spPr>
        <a:xfrm>
          <a:off x="353481" y="0"/>
          <a:ext cx="8407931" cy="706964"/>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i="0" kern="1200" dirty="0">
              <a:latin typeface="Arial Rounded MT Bold" panose="020F0704030504030204" pitchFamily="34" charset="0"/>
            </a:rPr>
            <a:t>Data loading into Python</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58F79-CFA5-403E-B1B0-2DDD4AF59E27}">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87F5211-7D08-4574-8910-65F5A441985D}">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0" i="0" kern="1200" dirty="0">
              <a:latin typeface="Arial Rounded MT Bold" panose="020F0704030504030204" pitchFamily="34" charset="0"/>
            </a:rPr>
            <a:t>Data Overview and Information</a:t>
          </a:r>
          <a:endParaRPr lang="en-IN" sz="3300" kern="1200" dirty="0">
            <a:latin typeface="Arial Rounded MT Bold" panose="020F0704030504030204" pitchFamily="34" charset="0"/>
          </a:endParaRPr>
        </a:p>
      </dsp:txBody>
      <dsp:txXfrm>
        <a:off x="353481" y="0"/>
        <a:ext cx="8407931" cy="706964"/>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D4268-1C23-413F-AA2F-B5EFBD637C64}">
      <dsp:nvSpPr>
        <dsp:cNvPr id="0" name=""/>
        <dsp:cNvSpPr/>
      </dsp:nvSpPr>
      <dsp:spPr>
        <a:xfrm>
          <a:off x="0" y="0"/>
          <a:ext cx="706964" cy="706964"/>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E29D3C8-357E-489C-A871-3D345D0A0D42}">
      <dsp:nvSpPr>
        <dsp:cNvPr id="0" name=""/>
        <dsp:cNvSpPr/>
      </dsp:nvSpPr>
      <dsp:spPr>
        <a:xfrm>
          <a:off x="353481" y="0"/>
          <a:ext cx="8407931" cy="706964"/>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latin typeface="Arial Rounded MT Bold" panose="020F0704030504030204" pitchFamily="34" charset="0"/>
            </a:rPr>
            <a:t>Temporal Analysis of Quantity Sold: Insights from Order Date</a:t>
          </a:r>
          <a:endParaRPr lang="en-IN" sz="2200" kern="1200" dirty="0">
            <a:latin typeface="Arial Rounded MT Bold" panose="020F0704030504030204" pitchFamily="34" charset="0"/>
          </a:endParaRPr>
        </a:p>
      </dsp:txBody>
      <dsp:txXfrm>
        <a:off x="353481" y="0"/>
        <a:ext cx="8407931" cy="706964"/>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AD0E2-7DF0-4ACB-9AC8-1891676ED750}">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F590B1F-BACF-4ED9-88B8-43211B160D74}">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a:t>Comparison of Sale Prices Across Different Product Categories</a:t>
          </a:r>
          <a:endParaRPr lang="en-IN" sz="2100" kern="1200"/>
        </a:p>
      </dsp:txBody>
      <dsp:txXfrm>
        <a:off x="353481" y="0"/>
        <a:ext cx="8407931" cy="706964"/>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FAA01-3FA6-4942-B7F0-4B64AABD22B3}">
      <dsp:nvSpPr>
        <dsp:cNvPr id="0" name=""/>
        <dsp:cNvSpPr/>
      </dsp:nvSpPr>
      <dsp:spPr>
        <a:xfrm>
          <a:off x="4278" y="0"/>
          <a:ext cx="8752856" cy="706964"/>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rial Rounded MT Bold" panose="020F0704030504030204" pitchFamily="34" charset="0"/>
            </a:rPr>
            <a:t>Data Preparation for Model Building: Dependent Variable Explanation</a:t>
          </a:r>
          <a:endParaRPr lang="en-IN" sz="2000" kern="1200" dirty="0">
            <a:latin typeface="Arial Rounded MT Bold" panose="020F0704030504030204" pitchFamily="34" charset="0"/>
          </a:endParaRPr>
        </a:p>
      </dsp:txBody>
      <dsp:txXfrm>
        <a:off x="24984" y="20706"/>
        <a:ext cx="8711444" cy="66555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08573-FAB6-43C1-8A7C-921713E6E529}">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7754BE5-4BC8-4D21-84A9-260A9645F256}">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dirty="0">
              <a:latin typeface="Arial Rounded MT Bold" panose="020F0704030504030204" pitchFamily="34" charset="0"/>
            </a:rPr>
            <a:t>Exploring Relationship: Scatter Plot Analysis</a:t>
          </a:r>
          <a:endParaRPr lang="en-IN" sz="2900" kern="1200" dirty="0">
            <a:latin typeface="Arial Rounded MT Bold" panose="020F0704030504030204" pitchFamily="34" charset="0"/>
          </a:endParaRPr>
        </a:p>
      </dsp:txBody>
      <dsp:txXfrm>
        <a:off x="353481" y="0"/>
        <a:ext cx="8407931" cy="706964"/>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8F9EE-A0DD-403B-9EB6-364DED3890CD}">
      <dsp:nvSpPr>
        <dsp:cNvPr id="0" name=""/>
        <dsp:cNvSpPr/>
      </dsp:nvSpPr>
      <dsp:spPr>
        <a:xfrm>
          <a:off x="0" y="5699"/>
          <a:ext cx="8776124" cy="695565"/>
        </a:xfrm>
        <a:prstGeom prst="roundRect">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Model Building with Linear Regression</a:t>
          </a:r>
          <a:endParaRPr lang="en-IN" sz="2900" kern="1200"/>
        </a:p>
      </dsp:txBody>
      <dsp:txXfrm>
        <a:off x="33955" y="39654"/>
        <a:ext cx="8708214" cy="627655"/>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A858F-3253-41AB-B16D-D8FCB7ACD1F5}">
      <dsp:nvSpPr>
        <dsp:cNvPr id="0" name=""/>
        <dsp:cNvSpPr/>
      </dsp:nvSpPr>
      <dsp:spPr>
        <a:xfrm>
          <a:off x="0" y="733006"/>
          <a:ext cx="3612414" cy="3612414"/>
        </a:xfrm>
        <a:prstGeom prst="ellipse">
          <a:avLst/>
        </a:prstGeom>
        <a:gradFill rotWithShape="0">
          <a:gsLst>
            <a:gs pos="0">
              <a:schemeClr val="accent1">
                <a:alpha val="50000"/>
                <a:hueOff val="0"/>
                <a:satOff val="0"/>
                <a:lumOff val="0"/>
                <a:alphaOff val="0"/>
                <a:tint val="64000"/>
                <a:lumMod val="118000"/>
              </a:schemeClr>
            </a:gs>
            <a:gs pos="100000">
              <a:schemeClr val="accent1">
                <a:alpha val="5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Rounded MT Bold" panose="020F0704030504030204" pitchFamily="34" charset="0"/>
            </a:rPr>
            <a:t>Through linear regression modeling, we can predict relationships between variables, providing valuable insights for decision-making. The algorithm utilizes training data to learn patterns, and the model can then make accurate predictions on new, unseen data. This empowers data-driven decision-making and enhances our understanding of key factors influencing outcomes.</a:t>
          </a:r>
          <a:endParaRPr lang="en-IN" sz="1300" kern="1200" dirty="0">
            <a:latin typeface="Arial Rounded MT Bold" panose="020F0704030504030204" pitchFamily="34" charset="0"/>
          </a:endParaRPr>
        </a:p>
      </dsp:txBody>
      <dsp:txXfrm>
        <a:off x="529026" y="1262032"/>
        <a:ext cx="2554362" cy="25543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F117-0CD4-4B11-A868-28DDE9D2C832}">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EAB6D62C-75E4-40C7-8E87-A435079B5628}">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rial Rounded MT Bold" panose="020F0704030504030204" pitchFamily="34" charset="0"/>
            </a:rPr>
            <a:t>Aim of the Project: Unifying Data for Targeted Marketing Insights</a:t>
          </a:r>
          <a:endParaRPr lang="en-IN" sz="2000" kern="1200" dirty="0">
            <a:latin typeface="Arial Rounded MT Bold" panose="020F0704030504030204" pitchFamily="34" charset="0"/>
          </a:endParaRPr>
        </a:p>
      </dsp:txBody>
      <dsp:txXfrm>
        <a:off x="353481" y="0"/>
        <a:ext cx="8407931" cy="706964"/>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6EDA0-2403-4F87-8B32-0D078EF5C719}">
      <dsp:nvSpPr>
        <dsp:cNvPr id="0" name=""/>
        <dsp:cNvSpPr/>
      </dsp:nvSpPr>
      <dsp:spPr>
        <a:xfrm>
          <a:off x="0" y="2481"/>
          <a:ext cx="8761413" cy="702000"/>
        </a:xfrm>
        <a:prstGeom prst="roundRect">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Arial Rounded MT Bold" panose="020F0704030504030204" pitchFamily="34" charset="0"/>
            </a:rPr>
            <a:t>Model Performance Evaluation with R2 Score</a:t>
          </a:r>
          <a:endParaRPr lang="en-IN" sz="3000" kern="1200" dirty="0">
            <a:latin typeface="Arial Rounded MT Bold" panose="020F0704030504030204" pitchFamily="34" charset="0"/>
          </a:endParaRPr>
        </a:p>
      </dsp:txBody>
      <dsp:txXfrm>
        <a:off x="34269" y="36750"/>
        <a:ext cx="8692875" cy="63346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CB9F7-98C1-45C0-B558-D3DE46430451}">
      <dsp:nvSpPr>
        <dsp:cNvPr id="0" name=""/>
        <dsp:cNvSpPr/>
      </dsp:nvSpPr>
      <dsp:spPr>
        <a:xfrm>
          <a:off x="69198" y="0"/>
          <a:ext cx="3624709" cy="3624709"/>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0" i="0" kern="1200" dirty="0">
              <a:latin typeface="Arial Rounded MT Bold" panose="020F0704030504030204" pitchFamily="34" charset="0"/>
            </a:rPr>
            <a:t>In our analysis, the model demonstrates an impressive accuracy of 98%, as measured by the R2 score. This high accuracy instills confidence in its predictive capabilities, making it suitable for future revenue predictions</a:t>
          </a:r>
          <a:endParaRPr lang="en-IN" sz="1700" kern="1200" dirty="0">
            <a:latin typeface="Arial Rounded MT Bold" panose="020F0704030504030204" pitchFamily="34" charset="0"/>
          </a:endParaRPr>
        </a:p>
      </dsp:txBody>
      <dsp:txXfrm>
        <a:off x="600024" y="530826"/>
        <a:ext cx="2563057" cy="2563057"/>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45920-BA4B-4B21-B1B4-7DBE28166030}">
      <dsp:nvSpPr>
        <dsp:cNvPr id="0" name=""/>
        <dsp:cNvSpPr/>
      </dsp:nvSpPr>
      <dsp:spPr>
        <a:xfrm>
          <a:off x="0" y="5699"/>
          <a:ext cx="8761413" cy="69556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b="1" i="0" kern="1200" dirty="0"/>
            <a:t>Findings:</a:t>
          </a:r>
          <a:endParaRPr lang="en-IN" sz="2900" kern="1200" dirty="0"/>
        </a:p>
      </dsp:txBody>
      <dsp:txXfrm>
        <a:off x="33955" y="39654"/>
        <a:ext cx="8693503" cy="627655"/>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9EB79-E13C-4580-99AD-A3F62B209133}">
      <dsp:nvSpPr>
        <dsp:cNvPr id="0" name=""/>
        <dsp:cNvSpPr/>
      </dsp:nvSpPr>
      <dsp:spPr>
        <a:xfrm rot="5400000">
          <a:off x="6584671" y="-2753761"/>
          <a:ext cx="880764" cy="6611815"/>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0" i="0" kern="1200"/>
            <a:t>Successfully gathered and cleaned data from diverse sources, ensuring consistency in attributes.</a:t>
          </a:r>
          <a:endParaRPr lang="en-IN" sz="1000" kern="1200"/>
        </a:p>
        <a:p>
          <a:pPr marL="57150" lvl="1" indent="-57150" algn="l" defTabSz="444500">
            <a:lnSpc>
              <a:spcPct val="90000"/>
            </a:lnSpc>
            <a:spcBef>
              <a:spcPct val="0"/>
            </a:spcBef>
            <a:spcAft>
              <a:spcPct val="15000"/>
            </a:spcAft>
            <a:buChar char="•"/>
          </a:pPr>
          <a:r>
            <a:rPr lang="en-US" sz="1000" b="0" i="0" kern="1200"/>
            <a:t>Addressed date discrepancies, standardized attributes, and created a lookup table for data standardization.</a:t>
          </a:r>
          <a:endParaRPr lang="en-IN" sz="1000" kern="1200"/>
        </a:p>
        <a:p>
          <a:pPr marL="57150" lvl="1" indent="-57150" algn="l" defTabSz="444500">
            <a:lnSpc>
              <a:spcPct val="90000"/>
            </a:lnSpc>
            <a:spcBef>
              <a:spcPct val="0"/>
            </a:spcBef>
            <a:spcAft>
              <a:spcPct val="15000"/>
            </a:spcAft>
            <a:buChar char="•"/>
          </a:pPr>
          <a:r>
            <a:rPr lang="en-US" sz="1000" b="0" i="0" kern="1200" dirty="0"/>
            <a:t>Integrated the cleaned data into a master database for streamlined analysis.</a:t>
          </a:r>
          <a:endParaRPr lang="en-IN" sz="1000" kern="1200" dirty="0"/>
        </a:p>
      </dsp:txBody>
      <dsp:txXfrm rot="-5400000">
        <a:off x="3719146" y="154759"/>
        <a:ext cx="6568820" cy="794774"/>
      </dsp:txXfrm>
    </dsp:sp>
    <dsp:sp modelId="{70312476-79D6-47F5-AB6E-0DB991529007}">
      <dsp:nvSpPr>
        <dsp:cNvPr id="0" name=""/>
        <dsp:cNvSpPr/>
      </dsp:nvSpPr>
      <dsp:spPr>
        <a:xfrm>
          <a:off x="0" y="1668"/>
          <a:ext cx="3719146" cy="110095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1" i="0" kern="1200"/>
            <a:t>Data Collection &amp; Cleansing:</a:t>
          </a:r>
          <a:endParaRPr lang="en-IN" sz="3100" kern="1200"/>
        </a:p>
      </dsp:txBody>
      <dsp:txXfrm>
        <a:off x="53744" y="55412"/>
        <a:ext cx="3611658" cy="993468"/>
      </dsp:txXfrm>
    </dsp:sp>
    <dsp:sp modelId="{3281D96A-92FC-431A-9318-373962E92340}">
      <dsp:nvSpPr>
        <dsp:cNvPr id="0" name=""/>
        <dsp:cNvSpPr/>
      </dsp:nvSpPr>
      <dsp:spPr>
        <a:xfrm rot="5400000">
          <a:off x="6584671" y="-1597757"/>
          <a:ext cx="880764" cy="6611815"/>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0" i="0" kern="1200"/>
            <a:t>Utilized SQL Server for efficient storage and management of large datasets, enhancing scalability.</a:t>
          </a:r>
          <a:endParaRPr lang="en-IN" sz="1000" kern="1200"/>
        </a:p>
        <a:p>
          <a:pPr marL="57150" lvl="1" indent="-57150" algn="l" defTabSz="444500">
            <a:lnSpc>
              <a:spcPct val="90000"/>
            </a:lnSpc>
            <a:spcBef>
              <a:spcPct val="0"/>
            </a:spcBef>
            <a:spcAft>
              <a:spcPct val="15000"/>
            </a:spcAft>
            <a:buChar char="•"/>
          </a:pPr>
          <a:r>
            <a:rPr lang="en-US" sz="1000" b="0" i="0" kern="1200"/>
            <a:t>Ensured data integrity and facilitated tailored data extraction based on specific requirements.</a:t>
          </a:r>
          <a:endParaRPr lang="en-IN" sz="1000" kern="1200"/>
        </a:p>
      </dsp:txBody>
      <dsp:txXfrm rot="-5400000">
        <a:off x="3719146" y="1310763"/>
        <a:ext cx="6568820" cy="794774"/>
      </dsp:txXfrm>
    </dsp:sp>
    <dsp:sp modelId="{25B42F0C-CA8B-41E0-A43F-6064AA0E391A}">
      <dsp:nvSpPr>
        <dsp:cNvPr id="0" name=""/>
        <dsp:cNvSpPr/>
      </dsp:nvSpPr>
      <dsp:spPr>
        <a:xfrm>
          <a:off x="0" y="1157671"/>
          <a:ext cx="3719146" cy="110095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1" i="0" kern="1200"/>
            <a:t>Loading Data into SQL Server:</a:t>
          </a:r>
          <a:endParaRPr lang="en-IN" sz="3100" kern="1200"/>
        </a:p>
      </dsp:txBody>
      <dsp:txXfrm>
        <a:off x="53744" y="1211415"/>
        <a:ext cx="3611658" cy="993468"/>
      </dsp:txXfrm>
    </dsp:sp>
    <dsp:sp modelId="{E9C62506-D1B2-45CB-870A-3D8ABB03D639}">
      <dsp:nvSpPr>
        <dsp:cNvPr id="0" name=""/>
        <dsp:cNvSpPr/>
      </dsp:nvSpPr>
      <dsp:spPr>
        <a:xfrm rot="5400000">
          <a:off x="6584671" y="-441753"/>
          <a:ext cx="880764" cy="6611815"/>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0" i="0" kern="1200"/>
            <a:t>Analyzed historical sales data, identified top performers, and utilized Tableau for dynamic data visualization.</a:t>
          </a:r>
          <a:endParaRPr lang="en-IN" sz="1000" kern="1200"/>
        </a:p>
        <a:p>
          <a:pPr marL="57150" lvl="1" indent="-57150" algn="l" defTabSz="444500">
            <a:lnSpc>
              <a:spcPct val="90000"/>
            </a:lnSpc>
            <a:spcBef>
              <a:spcPct val="0"/>
            </a:spcBef>
            <a:spcAft>
              <a:spcPct val="15000"/>
            </a:spcAft>
            <a:buChar char="•"/>
          </a:pPr>
          <a:r>
            <a:rPr lang="en-US" sz="1000" b="0" i="0" kern="1200"/>
            <a:t>Focused on maximizing sales volume and strategic profit optimization through insightful analysis.</a:t>
          </a:r>
          <a:endParaRPr lang="en-IN" sz="1000" kern="1200"/>
        </a:p>
      </dsp:txBody>
      <dsp:txXfrm rot="-5400000">
        <a:off x="3719146" y="2466767"/>
        <a:ext cx="6568820" cy="794774"/>
      </dsp:txXfrm>
    </dsp:sp>
    <dsp:sp modelId="{8F0D38DE-ACAB-4A23-8B54-A621E4AF9C13}">
      <dsp:nvSpPr>
        <dsp:cNvPr id="0" name=""/>
        <dsp:cNvSpPr/>
      </dsp:nvSpPr>
      <dsp:spPr>
        <a:xfrm>
          <a:off x="0" y="2313675"/>
          <a:ext cx="3719146" cy="110095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1" i="0" kern="1200"/>
            <a:t>Sales Data Analysis:</a:t>
          </a:r>
          <a:endParaRPr lang="en-IN" sz="3100" kern="1200"/>
        </a:p>
      </dsp:txBody>
      <dsp:txXfrm>
        <a:off x="53744" y="2367419"/>
        <a:ext cx="3611658" cy="99346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D1705-938B-42F9-B617-F69DB329BDDA}">
      <dsp:nvSpPr>
        <dsp:cNvPr id="0" name=""/>
        <dsp:cNvSpPr/>
      </dsp:nvSpPr>
      <dsp:spPr>
        <a:xfrm>
          <a:off x="0" y="5699"/>
          <a:ext cx="8761413" cy="69556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b="1" i="0" kern="1200"/>
            <a:t>Findings:</a:t>
          </a:r>
          <a:endParaRPr lang="en-IN" sz="2900" kern="1200"/>
        </a:p>
      </dsp:txBody>
      <dsp:txXfrm>
        <a:off x="33955" y="39654"/>
        <a:ext cx="8693503" cy="627655"/>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B912A-ADB5-42A4-81A2-774FE591EB8A}">
      <dsp:nvSpPr>
        <dsp:cNvPr id="0" name=""/>
        <dsp:cNvSpPr/>
      </dsp:nvSpPr>
      <dsp:spPr>
        <a:xfrm rot="5400000">
          <a:off x="6842755" y="-2700539"/>
          <a:ext cx="1333157" cy="7067608"/>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t>Created a user-friendly Excel template featuring key attributes, streamlining data gathering from various sources.</a:t>
          </a:r>
          <a:endParaRPr lang="en-IN" sz="1800" kern="1200"/>
        </a:p>
        <a:p>
          <a:pPr marL="171450" lvl="1" indent="-171450" algn="l" defTabSz="800100">
            <a:lnSpc>
              <a:spcPct val="90000"/>
            </a:lnSpc>
            <a:spcBef>
              <a:spcPct val="0"/>
            </a:spcBef>
            <a:spcAft>
              <a:spcPct val="15000"/>
            </a:spcAft>
            <a:buChar char="•"/>
          </a:pPr>
          <a:r>
            <a:rPr lang="en-US" sz="1800" b="0" i="0" kern="1200"/>
            <a:t>Systematically gathered information and integrated it into a master database for comprehensive analysis.</a:t>
          </a:r>
          <a:endParaRPr lang="en-IN" sz="1800" kern="1200"/>
        </a:p>
      </dsp:txBody>
      <dsp:txXfrm rot="-5400000">
        <a:off x="3975530" y="231765"/>
        <a:ext cx="7002529" cy="1202999"/>
      </dsp:txXfrm>
    </dsp:sp>
    <dsp:sp modelId="{223D3B6A-A4AE-48EF-B162-6CEFA20F5E3A}">
      <dsp:nvSpPr>
        <dsp:cNvPr id="0" name=""/>
        <dsp:cNvSpPr/>
      </dsp:nvSpPr>
      <dsp:spPr>
        <a:xfrm>
          <a:off x="0" y="41"/>
          <a:ext cx="3975530" cy="16664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i="0" kern="1200"/>
            <a:t>Structured Excel Template:</a:t>
          </a:r>
          <a:endParaRPr lang="en-IN" sz="3600" kern="1200"/>
        </a:p>
      </dsp:txBody>
      <dsp:txXfrm>
        <a:off x="81349" y="81390"/>
        <a:ext cx="3812832" cy="1503749"/>
      </dsp:txXfrm>
    </dsp:sp>
    <dsp:sp modelId="{EEB17F03-EFE8-4A58-B4DD-5CCF3B44658F}">
      <dsp:nvSpPr>
        <dsp:cNvPr id="0" name=""/>
        <dsp:cNvSpPr/>
      </dsp:nvSpPr>
      <dsp:spPr>
        <a:xfrm rot="5400000">
          <a:off x="6842755" y="-950769"/>
          <a:ext cx="1333157" cy="7067608"/>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t>Leveraged Python with Pandas, Matplotlib, and Seaborn for dynamic data visualization and analysis.</a:t>
          </a:r>
          <a:endParaRPr lang="en-IN" sz="1800" kern="1200"/>
        </a:p>
        <a:p>
          <a:pPr marL="171450" lvl="1" indent="-171450" algn="l" defTabSz="800100">
            <a:lnSpc>
              <a:spcPct val="90000"/>
            </a:lnSpc>
            <a:spcBef>
              <a:spcPct val="0"/>
            </a:spcBef>
            <a:spcAft>
              <a:spcPct val="15000"/>
            </a:spcAft>
            <a:buChar char="•"/>
          </a:pPr>
          <a:r>
            <a:rPr lang="en-US" sz="1800" b="0" i="0" kern="1200"/>
            <a:t>Extracted valuable information from the sales dataset, contributing to actionable business insights.</a:t>
          </a:r>
          <a:endParaRPr lang="en-IN" sz="1800" kern="1200"/>
        </a:p>
      </dsp:txBody>
      <dsp:txXfrm rot="-5400000">
        <a:off x="3975530" y="1981535"/>
        <a:ext cx="7002529" cy="1202999"/>
      </dsp:txXfrm>
    </dsp:sp>
    <dsp:sp modelId="{22547963-886F-4EF6-9400-440DF323ECF9}">
      <dsp:nvSpPr>
        <dsp:cNvPr id="0" name=""/>
        <dsp:cNvSpPr/>
      </dsp:nvSpPr>
      <dsp:spPr>
        <a:xfrm>
          <a:off x="0" y="1749811"/>
          <a:ext cx="3975530" cy="16664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i="0" kern="1200"/>
            <a:t>Python Data Visualization:</a:t>
          </a:r>
          <a:endParaRPr lang="en-IN" sz="3600" kern="1200"/>
        </a:p>
      </dsp:txBody>
      <dsp:txXfrm>
        <a:off x="81349" y="1831160"/>
        <a:ext cx="3812832" cy="1503749"/>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84669-0834-410C-9262-0403C5588336}">
      <dsp:nvSpPr>
        <dsp:cNvPr id="0" name=""/>
        <dsp:cNvSpPr/>
      </dsp:nvSpPr>
      <dsp:spPr>
        <a:xfrm>
          <a:off x="0" y="5699"/>
          <a:ext cx="8761413" cy="69556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b="1" i="0" kern="1200"/>
            <a:t>Suggestions/Recommendations:</a:t>
          </a:r>
          <a:endParaRPr lang="en-IN" sz="2900" kern="1200"/>
        </a:p>
      </dsp:txBody>
      <dsp:txXfrm>
        <a:off x="33955" y="39654"/>
        <a:ext cx="8693503" cy="627655"/>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AC70C-B9F6-4698-A357-0EF1B982A486}">
      <dsp:nvSpPr>
        <dsp:cNvPr id="0" name=""/>
        <dsp:cNvSpPr/>
      </dsp:nvSpPr>
      <dsp:spPr>
        <a:xfrm>
          <a:off x="2758" y="79383"/>
          <a:ext cx="2689067" cy="732133"/>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a:t>Continuous Data Monitoring:</a:t>
          </a:r>
          <a:endParaRPr lang="en-IN" sz="2000" kern="1200"/>
        </a:p>
      </dsp:txBody>
      <dsp:txXfrm>
        <a:off x="2758" y="79383"/>
        <a:ext cx="2689067" cy="732133"/>
      </dsp:txXfrm>
    </dsp:sp>
    <dsp:sp modelId="{77CF29E2-78FC-4933-B1C3-D7F086CD88BF}">
      <dsp:nvSpPr>
        <dsp:cNvPr id="0" name=""/>
        <dsp:cNvSpPr/>
      </dsp:nvSpPr>
      <dsp:spPr>
        <a:xfrm>
          <a:off x="2758" y="811516"/>
          <a:ext cx="2689067" cy="252539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Implement a system for continuous data monitoring to ensure data quality and accuracy over time.</a:t>
          </a:r>
          <a:endParaRPr lang="en-IN" sz="2000" kern="1200"/>
        </a:p>
      </dsp:txBody>
      <dsp:txXfrm>
        <a:off x="2758" y="811516"/>
        <a:ext cx="2689067" cy="2525399"/>
      </dsp:txXfrm>
    </dsp:sp>
    <dsp:sp modelId="{639398EC-171D-456F-B8A9-CAD059369FF9}">
      <dsp:nvSpPr>
        <dsp:cNvPr id="0" name=""/>
        <dsp:cNvSpPr/>
      </dsp:nvSpPr>
      <dsp:spPr>
        <a:xfrm>
          <a:off x="3068295" y="79383"/>
          <a:ext cx="2689067" cy="732133"/>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a:t>Advanced Analytics:</a:t>
          </a:r>
          <a:endParaRPr lang="en-IN" sz="2000" kern="1200"/>
        </a:p>
      </dsp:txBody>
      <dsp:txXfrm>
        <a:off x="3068295" y="79383"/>
        <a:ext cx="2689067" cy="732133"/>
      </dsp:txXfrm>
    </dsp:sp>
    <dsp:sp modelId="{9BE92FBC-9047-43F4-AEF6-8131F1F8436E}">
      <dsp:nvSpPr>
        <dsp:cNvPr id="0" name=""/>
        <dsp:cNvSpPr/>
      </dsp:nvSpPr>
      <dsp:spPr>
        <a:xfrm>
          <a:off x="3068295" y="811516"/>
          <a:ext cx="2689067" cy="252539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Explore advanced analytics techniques such as predictive modeling for more accurate sales forecasts.</a:t>
          </a:r>
          <a:endParaRPr lang="en-IN" sz="2000" kern="1200"/>
        </a:p>
      </dsp:txBody>
      <dsp:txXfrm>
        <a:off x="3068295" y="811516"/>
        <a:ext cx="2689067" cy="2525399"/>
      </dsp:txXfrm>
    </dsp:sp>
    <dsp:sp modelId="{26C1A98C-4438-4480-B763-01281950A342}">
      <dsp:nvSpPr>
        <dsp:cNvPr id="0" name=""/>
        <dsp:cNvSpPr/>
      </dsp:nvSpPr>
      <dsp:spPr>
        <a:xfrm>
          <a:off x="6133833" y="79383"/>
          <a:ext cx="2689067" cy="732133"/>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a:t>User Training:</a:t>
          </a:r>
          <a:endParaRPr lang="en-IN" sz="2000" kern="1200"/>
        </a:p>
      </dsp:txBody>
      <dsp:txXfrm>
        <a:off x="6133833" y="79383"/>
        <a:ext cx="2689067" cy="732133"/>
      </dsp:txXfrm>
    </dsp:sp>
    <dsp:sp modelId="{FED8381E-E96A-4B99-87BB-85FCAA99EBA3}">
      <dsp:nvSpPr>
        <dsp:cNvPr id="0" name=""/>
        <dsp:cNvSpPr/>
      </dsp:nvSpPr>
      <dsp:spPr>
        <a:xfrm>
          <a:off x="6133833" y="811516"/>
          <a:ext cx="2689067" cy="252539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Provide training sessions for users on utilizing Tableau and Python for enhanced data visualization and analysis.</a:t>
          </a:r>
          <a:endParaRPr lang="en-IN" sz="2000" kern="1200"/>
        </a:p>
      </dsp:txBody>
      <dsp:txXfrm>
        <a:off x="6133833" y="811516"/>
        <a:ext cx="2689067" cy="2525399"/>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99FD9-FE1E-45C0-9D6C-687524C2C9D6}">
      <dsp:nvSpPr>
        <dsp:cNvPr id="0" name=""/>
        <dsp:cNvSpPr/>
      </dsp:nvSpPr>
      <dsp:spPr>
        <a:xfrm>
          <a:off x="0" y="5699"/>
          <a:ext cx="8761413" cy="69556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b="0" i="0" kern="1200"/>
            <a:t>Conclusion:</a:t>
          </a:r>
          <a:endParaRPr lang="en-IN" sz="2900" kern="1200"/>
        </a:p>
      </dsp:txBody>
      <dsp:txXfrm>
        <a:off x="33955" y="39654"/>
        <a:ext cx="8693503" cy="627655"/>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A9566-50C0-4F39-9006-742151CD750F}">
      <dsp:nvSpPr>
        <dsp:cNvPr id="0" name=""/>
        <dsp:cNvSpPr/>
      </dsp:nvSpPr>
      <dsp:spPr>
        <a:xfrm>
          <a:off x="0" y="177659"/>
          <a:ext cx="10964008" cy="2226501"/>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l" defTabSz="844550">
            <a:lnSpc>
              <a:spcPct val="90000"/>
            </a:lnSpc>
            <a:spcBef>
              <a:spcPct val="0"/>
            </a:spcBef>
            <a:spcAft>
              <a:spcPct val="35000"/>
            </a:spcAft>
            <a:buNone/>
          </a:pPr>
          <a:r>
            <a:rPr lang="en-US" sz="1900" b="0" i="0" kern="1200" dirty="0">
              <a:latin typeface="Arial Rounded MT Bold" panose="020F0704030504030204" pitchFamily="34" charset="0"/>
            </a:rPr>
            <a:t>The "Business Data Management" project has successfully achieved its goal of creating a unified and continuously updated database. By systematically collecting, cleaning, and integrating data, valuable insights have been unlocked, allowing for targeted marketing campaigns and informed business decisions. The structured Excel template, SQL Server integration, and advanced analytics using Python and Tableau have contributed to a robust data management and analysis framework. Continuous monitoring and exploration of advanced analytics will further strengthen the organization's ability to adapt and meet the evolving needs of its customer base, fostering sustained growth and prosperity.</a:t>
          </a:r>
          <a:endParaRPr lang="en-IN" sz="1900" kern="1200" dirty="0">
            <a:latin typeface="Arial Rounded MT Bold" panose="020F0704030504030204" pitchFamily="34" charset="0"/>
          </a:endParaRPr>
        </a:p>
      </dsp:txBody>
      <dsp:txXfrm>
        <a:off x="0" y="177659"/>
        <a:ext cx="10964008" cy="2226501"/>
      </dsp:txXfrm>
    </dsp:sp>
    <dsp:sp modelId="{7E5B2225-B79E-4A00-91C3-527DC1A0E6B9}">
      <dsp:nvSpPr>
        <dsp:cNvPr id="0" name=""/>
        <dsp:cNvSpPr/>
      </dsp:nvSpPr>
      <dsp:spPr>
        <a:xfrm>
          <a:off x="0" y="2404160"/>
          <a:ext cx="10964008" cy="83448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D218-7BB5-459C-968F-399DDEA70CE1}">
      <dsp:nvSpPr>
        <dsp:cNvPr id="0" name=""/>
        <dsp:cNvSpPr/>
      </dsp:nvSpPr>
      <dsp:spPr>
        <a:xfrm>
          <a:off x="0" y="0"/>
          <a:ext cx="706964" cy="706964"/>
        </a:xfrm>
        <a:prstGeom prst="pie">
          <a:avLst>
            <a:gd name="adj1" fmla="val 5400000"/>
            <a:gd name="adj2" fmla="val 1620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EE2ABC2-1495-4FC8-9723-F81458D24948}">
      <dsp:nvSpPr>
        <dsp:cNvPr id="0" name=""/>
        <dsp:cNvSpPr/>
      </dsp:nvSpPr>
      <dsp:spPr>
        <a:xfrm>
          <a:off x="353481" y="0"/>
          <a:ext cx="8407931" cy="706964"/>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Berlin Sans FB" panose="020E0602020502020306" pitchFamily="34" charset="0"/>
            </a:rPr>
            <a:t>Scope: Enhancing Sales Analysis for Sustainable Growth</a:t>
          </a:r>
          <a:endParaRPr lang="en-IN" sz="2800" kern="1200" dirty="0">
            <a:latin typeface="Berlin Sans FB" panose="020E0602020502020306" pitchFamily="34" charset="0"/>
          </a:endParaRPr>
        </a:p>
      </dsp:txBody>
      <dsp:txXfrm>
        <a:off x="353481" y="0"/>
        <a:ext cx="8407931" cy="7069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2EC29-9FEA-4EE9-AED6-6BE50301D853}">
      <dsp:nvSpPr>
        <dsp:cNvPr id="0" name=""/>
        <dsp:cNvSpPr/>
      </dsp:nvSpPr>
      <dsp:spPr>
        <a:xfrm>
          <a:off x="520696" y="54071"/>
          <a:ext cx="4661405" cy="42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b" anchorCtr="0">
          <a:noAutofit/>
        </a:bodyPr>
        <a:lstStyle/>
        <a:p>
          <a:pPr marL="0" lvl="0" indent="0" algn="l" defTabSz="1778000">
            <a:lnSpc>
              <a:spcPct val="90000"/>
            </a:lnSpc>
            <a:spcBef>
              <a:spcPct val="0"/>
            </a:spcBef>
            <a:spcAft>
              <a:spcPct val="35000"/>
            </a:spcAft>
            <a:buNone/>
          </a:pPr>
          <a:r>
            <a:rPr lang="en-US" sz="4000" b="0" i="0" kern="1200" dirty="0">
              <a:solidFill>
                <a:schemeClr val="accent1">
                  <a:lumMod val="40000"/>
                  <a:lumOff val="60000"/>
                </a:schemeClr>
              </a:solidFill>
              <a:latin typeface="Berlin Sans FB" panose="020E0602020502020306" pitchFamily="34" charset="0"/>
            </a:rPr>
            <a:t>Data Collection</a:t>
          </a:r>
          <a:endParaRPr lang="en-IN" sz="4000" kern="1200" dirty="0">
            <a:solidFill>
              <a:schemeClr val="accent1">
                <a:lumMod val="40000"/>
                <a:lumOff val="60000"/>
              </a:schemeClr>
            </a:solidFill>
            <a:latin typeface="Berlin Sans FB" panose="020E0602020502020306" pitchFamily="34" charset="0"/>
          </a:endParaRPr>
        </a:p>
      </dsp:txBody>
      <dsp:txXfrm>
        <a:off x="520696" y="54071"/>
        <a:ext cx="4661405" cy="423764"/>
      </dsp:txXfrm>
    </dsp:sp>
    <dsp:sp modelId="{AE684933-60DD-4B70-8A73-94CDFCA08982}">
      <dsp:nvSpPr>
        <dsp:cNvPr id="0" name=""/>
        <dsp:cNvSpPr/>
      </dsp:nvSpPr>
      <dsp:spPr>
        <a:xfrm>
          <a:off x="520696" y="477835"/>
          <a:ext cx="1050342" cy="175057"/>
        </a:xfrm>
        <a:prstGeom prst="parallelogram">
          <a:avLst>
            <a:gd name="adj" fmla="val 140840"/>
          </a:avLst>
        </a:prstGeom>
        <a:solidFill>
          <a:schemeClr val="accent1">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E6137DAF-FFAF-4052-A6B2-03C4DEC93D50}">
      <dsp:nvSpPr>
        <dsp:cNvPr id="0" name=""/>
        <dsp:cNvSpPr/>
      </dsp:nvSpPr>
      <dsp:spPr>
        <a:xfrm>
          <a:off x="1632309" y="477835"/>
          <a:ext cx="1050342" cy="175057"/>
        </a:xfrm>
        <a:prstGeom prst="parallelogram">
          <a:avLst>
            <a:gd name="adj" fmla="val 140840"/>
          </a:avLst>
        </a:prstGeom>
        <a:solidFill>
          <a:schemeClr val="accent1">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5801CDBF-7322-4F81-AA91-871F15ADCCC2}">
      <dsp:nvSpPr>
        <dsp:cNvPr id="0" name=""/>
        <dsp:cNvSpPr/>
      </dsp:nvSpPr>
      <dsp:spPr>
        <a:xfrm>
          <a:off x="2743922" y="477835"/>
          <a:ext cx="1050342" cy="175057"/>
        </a:xfrm>
        <a:prstGeom prst="parallelogram">
          <a:avLst>
            <a:gd name="adj" fmla="val 140840"/>
          </a:avLst>
        </a:prstGeom>
        <a:solidFill>
          <a:schemeClr val="accent1">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4012ABC6-DEF0-4BBA-86E1-1FC6EA379844}">
      <dsp:nvSpPr>
        <dsp:cNvPr id="0" name=""/>
        <dsp:cNvSpPr/>
      </dsp:nvSpPr>
      <dsp:spPr>
        <a:xfrm>
          <a:off x="3855535" y="477835"/>
          <a:ext cx="1050342" cy="175057"/>
        </a:xfrm>
        <a:prstGeom prst="parallelogram">
          <a:avLst>
            <a:gd name="adj" fmla="val 140840"/>
          </a:avLst>
        </a:prstGeom>
        <a:solidFill>
          <a:schemeClr val="accent1">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5B0D2CDA-98F7-4C8F-BF29-5E08BA7801F2}">
      <dsp:nvSpPr>
        <dsp:cNvPr id="0" name=""/>
        <dsp:cNvSpPr/>
      </dsp:nvSpPr>
      <dsp:spPr>
        <a:xfrm>
          <a:off x="4967147" y="477835"/>
          <a:ext cx="1050342" cy="175057"/>
        </a:xfrm>
        <a:prstGeom prst="parallelogram">
          <a:avLst>
            <a:gd name="adj" fmla="val 140840"/>
          </a:avLst>
        </a:prstGeom>
        <a:solidFill>
          <a:schemeClr val="accent1">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B37F503F-B14C-41E2-AB73-A86A933EB334}">
      <dsp:nvSpPr>
        <dsp:cNvPr id="0" name=""/>
        <dsp:cNvSpPr/>
      </dsp:nvSpPr>
      <dsp:spPr>
        <a:xfrm>
          <a:off x="6078760" y="477835"/>
          <a:ext cx="1050342" cy="175057"/>
        </a:xfrm>
        <a:prstGeom prst="parallelogram">
          <a:avLst>
            <a:gd name="adj" fmla="val 140840"/>
          </a:avLst>
        </a:prstGeom>
        <a:solidFill>
          <a:schemeClr val="accent1">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1FA9ECED-D3F9-4028-BED0-C978597F182A}">
      <dsp:nvSpPr>
        <dsp:cNvPr id="0" name=""/>
        <dsp:cNvSpPr/>
      </dsp:nvSpPr>
      <dsp:spPr>
        <a:xfrm>
          <a:off x="7190373" y="477835"/>
          <a:ext cx="1050342" cy="175057"/>
        </a:xfrm>
        <a:prstGeom prst="parallelogram">
          <a:avLst>
            <a:gd name="adj" fmla="val 140840"/>
          </a:avLst>
        </a:prstGeom>
        <a:solidFill>
          <a:schemeClr val="accent1">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3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20F8F1-94E9-4E79-9B88-7D04D49D5A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829DAFD-3EAD-4A00-91BD-CD4AE4E6C2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4DC420-644A-4BF1-AC90-641EF347DCE9}" type="datetimeFigureOut">
              <a:rPr lang="en-IN" smtClean="0"/>
              <a:t>10-03-2024</a:t>
            </a:fld>
            <a:endParaRPr lang="en-IN"/>
          </a:p>
        </p:txBody>
      </p:sp>
      <p:sp>
        <p:nvSpPr>
          <p:cNvPr id="4" name="Footer Placeholder 3">
            <a:extLst>
              <a:ext uri="{FF2B5EF4-FFF2-40B4-BE49-F238E27FC236}">
                <a16:creationId xmlns:a16="http://schemas.microsoft.com/office/drawing/2014/main" id="{A64C11E9-F7DC-42A0-8CC2-7147B3A828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3012705-E1C1-46D4-AC78-020CC9508E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90A564-C855-43DF-872A-B1A138039B94}" type="slidenum">
              <a:rPr lang="en-IN" smtClean="0"/>
              <a:t>‹#›</a:t>
            </a:fld>
            <a:endParaRPr lang="en-IN"/>
          </a:p>
        </p:txBody>
      </p:sp>
    </p:spTree>
    <p:extLst>
      <p:ext uri="{BB962C8B-B14F-4D97-AF65-F5344CB8AC3E}">
        <p14:creationId xmlns:p14="http://schemas.microsoft.com/office/powerpoint/2010/main" val="678217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C80CB-27BA-436C-B131-4FD9BAF987EB}" type="datetimeFigureOut">
              <a:rPr lang="en-IN" smtClean="0"/>
              <a:t>10-03-2024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DC1D4B-0598-48E3-8E7E-8C6AAB0AE9AF}" type="slidenum">
              <a:rPr lang="en-IN" smtClean="0"/>
              <a:t>‹#›</a:t>
            </a:fld>
            <a:endParaRPr lang="en-IN"/>
          </a:p>
        </p:txBody>
      </p:sp>
    </p:spTree>
    <p:extLst>
      <p:ext uri="{BB962C8B-B14F-4D97-AF65-F5344CB8AC3E}">
        <p14:creationId xmlns:p14="http://schemas.microsoft.com/office/powerpoint/2010/main" val="249282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DC1D4B-0598-48E3-8E7E-8C6AAB0AE9AF}" type="slidenum">
              <a:rPr lang="en-IN" smtClean="0"/>
              <a:t>15</a:t>
            </a:fld>
            <a:endParaRPr lang="en-IN"/>
          </a:p>
        </p:txBody>
      </p:sp>
    </p:spTree>
    <p:extLst>
      <p:ext uri="{BB962C8B-B14F-4D97-AF65-F5344CB8AC3E}">
        <p14:creationId xmlns:p14="http://schemas.microsoft.com/office/powerpoint/2010/main" val="196562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DC1D4B-0598-48E3-8E7E-8C6AAB0AE9AF}" type="slidenum">
              <a:rPr lang="en-IN" smtClean="0"/>
              <a:t>33</a:t>
            </a:fld>
            <a:endParaRPr lang="en-IN"/>
          </a:p>
        </p:txBody>
      </p:sp>
    </p:spTree>
    <p:extLst>
      <p:ext uri="{BB962C8B-B14F-4D97-AF65-F5344CB8AC3E}">
        <p14:creationId xmlns:p14="http://schemas.microsoft.com/office/powerpoint/2010/main" val="1501221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DC1D4B-0598-48E3-8E7E-8C6AAB0AE9AF}" type="slidenum">
              <a:rPr lang="en-IN" smtClean="0"/>
              <a:t>39</a:t>
            </a:fld>
            <a:endParaRPr lang="en-IN"/>
          </a:p>
        </p:txBody>
      </p:sp>
    </p:spTree>
    <p:extLst>
      <p:ext uri="{BB962C8B-B14F-4D97-AF65-F5344CB8AC3E}">
        <p14:creationId xmlns:p14="http://schemas.microsoft.com/office/powerpoint/2010/main" val="333365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DC1D4B-0598-48E3-8E7E-8C6AAB0AE9AF}" type="slidenum">
              <a:rPr lang="en-IN" smtClean="0"/>
              <a:t>40</a:t>
            </a:fld>
            <a:endParaRPr lang="en-IN"/>
          </a:p>
        </p:txBody>
      </p:sp>
    </p:spTree>
    <p:extLst>
      <p:ext uri="{BB962C8B-B14F-4D97-AF65-F5344CB8AC3E}">
        <p14:creationId xmlns:p14="http://schemas.microsoft.com/office/powerpoint/2010/main" val="161809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DC1D4B-0598-48E3-8E7E-8C6AAB0AE9AF}" type="slidenum">
              <a:rPr lang="en-IN" smtClean="0"/>
              <a:t>44</a:t>
            </a:fld>
            <a:endParaRPr lang="en-IN"/>
          </a:p>
        </p:txBody>
      </p:sp>
    </p:spTree>
    <p:extLst>
      <p:ext uri="{BB962C8B-B14F-4D97-AF65-F5344CB8AC3E}">
        <p14:creationId xmlns:p14="http://schemas.microsoft.com/office/powerpoint/2010/main" val="3352231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3/10/2024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24500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3/10/2024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2793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3/10/2024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3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3/10/2024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7719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3/10/2024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7480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3/10/2024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5038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3/10/2024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0322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3/10/2024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5961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3/10/2024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8889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3/10/2024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55369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3/10/2024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7510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3/10/2024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4596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3/10/2024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04243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3/10/2024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5405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3/10/2024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0307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3/10/2024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9174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3/10/2024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62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3/10/2024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10" name="Picture 9">
            <a:extLst>
              <a:ext uri="{FF2B5EF4-FFF2-40B4-BE49-F238E27FC236}">
                <a16:creationId xmlns:a16="http://schemas.microsoft.com/office/drawing/2014/main" id="{DAAFD226-8AE8-4A42-A418-3276557476FB}"/>
              </a:ext>
            </a:extLst>
          </p:cNvPr>
          <p:cNvPicPr>
            <a:picLocks noChangeAspect="1"/>
          </p:cNvPicPr>
          <p:nvPr userDrawn="1"/>
        </p:nvPicPr>
        <p:blipFill>
          <a:blip r:embed="rId20">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0140654" y="494277"/>
            <a:ext cx="1279396" cy="879439"/>
          </a:xfrm>
          <a:prstGeom prst="rect">
            <a:avLst/>
          </a:prstGeom>
        </p:spPr>
      </p:pic>
    </p:spTree>
    <p:extLst>
      <p:ext uri="{BB962C8B-B14F-4D97-AF65-F5344CB8AC3E}">
        <p14:creationId xmlns:p14="http://schemas.microsoft.com/office/powerpoint/2010/main" val="140894666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6.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7.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8.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12" Type="http://schemas.openxmlformats.org/officeDocument/2006/relationships/image" Target="../media/image10.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9.xml"/><Relationship Id="rId13" Type="http://schemas.openxmlformats.org/officeDocument/2006/relationships/image" Target="../media/image11.png"/><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Layout" Target="../diagrams/layout21.xml"/><Relationship Id="rId7" Type="http://schemas.openxmlformats.org/officeDocument/2006/relationships/image" Target="../media/image12.png"/><Relationship Id="rId12" Type="http://schemas.microsoft.com/office/2007/relationships/diagramDrawing" Target="../diagrams/drawing22.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openxmlformats.org/officeDocument/2006/relationships/diagramColors" Target="../diagrams/colors22.xml"/><Relationship Id="rId5" Type="http://schemas.openxmlformats.org/officeDocument/2006/relationships/diagramColors" Target="../diagrams/colors21.xml"/><Relationship Id="rId10" Type="http://schemas.openxmlformats.org/officeDocument/2006/relationships/diagramQuickStyle" Target="../diagrams/quickStyle22.xml"/><Relationship Id="rId4" Type="http://schemas.openxmlformats.org/officeDocument/2006/relationships/diagramQuickStyle" Target="../diagrams/quickStyle21.xml"/><Relationship Id="rId9" Type="http://schemas.openxmlformats.org/officeDocument/2006/relationships/diagramLayout" Target="../diagrams/layout2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12" Type="http://schemas.openxmlformats.org/officeDocument/2006/relationships/image" Target="../media/image13.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12" Type="http://schemas.openxmlformats.org/officeDocument/2006/relationships/image" Target="../media/image14.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12" Type="http://schemas.openxmlformats.org/officeDocument/2006/relationships/image" Target="../media/image15.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16.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17.png"/><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32.xml"/><Relationship Id="rId3" Type="http://schemas.openxmlformats.org/officeDocument/2006/relationships/diagramLayout" Target="../diagrams/layout31.xml"/><Relationship Id="rId7" Type="http://schemas.openxmlformats.org/officeDocument/2006/relationships/image" Target="../media/image18.png"/><Relationship Id="rId12" Type="http://schemas.microsoft.com/office/2007/relationships/diagramDrawing" Target="../diagrams/drawing32.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11" Type="http://schemas.openxmlformats.org/officeDocument/2006/relationships/diagramColors" Target="../diagrams/colors32.xml"/><Relationship Id="rId5" Type="http://schemas.openxmlformats.org/officeDocument/2006/relationships/diagramColors" Target="../diagrams/colors31.xml"/><Relationship Id="rId10" Type="http://schemas.openxmlformats.org/officeDocument/2006/relationships/diagramQuickStyle" Target="../diagrams/quickStyle32.xml"/><Relationship Id="rId4" Type="http://schemas.openxmlformats.org/officeDocument/2006/relationships/diagramQuickStyle" Target="../diagrams/quickStyle31.xml"/><Relationship Id="rId9" Type="http://schemas.openxmlformats.org/officeDocument/2006/relationships/diagramLayout" Target="../diagrams/layout32.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diagramLayout" Target="../diagrams/layout33.xml"/><Relationship Id="rId7" Type="http://schemas.openxmlformats.org/officeDocument/2006/relationships/diagramData" Target="../diagrams/data34.xml"/><Relationship Id="rId12" Type="http://schemas.openxmlformats.org/officeDocument/2006/relationships/image" Target="../media/image19.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36.xml"/><Relationship Id="rId3" Type="http://schemas.openxmlformats.org/officeDocument/2006/relationships/diagramLayout" Target="../diagrams/layout35.xml"/><Relationship Id="rId7" Type="http://schemas.openxmlformats.org/officeDocument/2006/relationships/diagramData" Target="../diagrams/data36.xml"/><Relationship Id="rId12" Type="http://schemas.openxmlformats.org/officeDocument/2006/relationships/image" Target="../media/image20.png"/><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11" Type="http://schemas.microsoft.com/office/2007/relationships/diagramDrawing" Target="../diagrams/drawing36.xml"/><Relationship Id="rId5" Type="http://schemas.openxmlformats.org/officeDocument/2006/relationships/diagramColors" Target="../diagrams/colors35.xml"/><Relationship Id="rId10" Type="http://schemas.openxmlformats.org/officeDocument/2006/relationships/diagramColors" Target="../diagrams/colors36.xml"/><Relationship Id="rId4" Type="http://schemas.openxmlformats.org/officeDocument/2006/relationships/diagramQuickStyle" Target="../diagrams/quickStyle35.xml"/><Relationship Id="rId9" Type="http://schemas.openxmlformats.org/officeDocument/2006/relationships/diagramQuickStyle" Target="../diagrams/quickStyle36.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38.xml"/><Relationship Id="rId3" Type="http://schemas.openxmlformats.org/officeDocument/2006/relationships/diagramLayout" Target="../diagrams/layout37.xml"/><Relationship Id="rId7" Type="http://schemas.openxmlformats.org/officeDocument/2006/relationships/diagramData" Target="../diagrams/data38.xml"/><Relationship Id="rId12" Type="http://schemas.openxmlformats.org/officeDocument/2006/relationships/image" Target="../media/image21.png"/><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0" Type="http://schemas.openxmlformats.org/officeDocument/2006/relationships/diagramColors" Target="../diagrams/colors38.xml"/><Relationship Id="rId4" Type="http://schemas.openxmlformats.org/officeDocument/2006/relationships/diagramQuickStyle" Target="../diagrams/quickStyle37.xml"/><Relationship Id="rId9" Type="http://schemas.openxmlformats.org/officeDocument/2006/relationships/diagramQuickStyle" Target="../diagrams/quickStyle38.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23.svg"/><Relationship Id="rId3" Type="http://schemas.openxmlformats.org/officeDocument/2006/relationships/diagramLayout" Target="../diagrams/layout39.xml"/><Relationship Id="rId7" Type="http://schemas.openxmlformats.org/officeDocument/2006/relationships/diagramData" Target="../diagrams/data40.xml"/><Relationship Id="rId12" Type="http://schemas.openxmlformats.org/officeDocument/2006/relationships/image" Target="../media/image22.png"/><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11" Type="http://schemas.microsoft.com/office/2007/relationships/diagramDrawing" Target="../diagrams/drawing40.xml"/><Relationship Id="rId5" Type="http://schemas.openxmlformats.org/officeDocument/2006/relationships/diagramColors" Target="../diagrams/colors39.xml"/><Relationship Id="rId10" Type="http://schemas.openxmlformats.org/officeDocument/2006/relationships/diagramColors" Target="../diagrams/colors40.xml"/><Relationship Id="rId4" Type="http://schemas.openxmlformats.org/officeDocument/2006/relationships/diagramQuickStyle" Target="../diagrams/quickStyle39.xml"/><Relationship Id="rId9" Type="http://schemas.openxmlformats.org/officeDocument/2006/relationships/diagramQuickStyle" Target="../diagrams/quickStyle40.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2.xml"/><Relationship Id="rId3" Type="http://schemas.openxmlformats.org/officeDocument/2006/relationships/diagramLayout" Target="../diagrams/layout41.xml"/><Relationship Id="rId7" Type="http://schemas.openxmlformats.org/officeDocument/2006/relationships/diagramData" Target="../diagrams/data42.xml"/><Relationship Id="rId12" Type="http://schemas.openxmlformats.org/officeDocument/2006/relationships/image" Target="../media/image24.png"/><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11" Type="http://schemas.microsoft.com/office/2007/relationships/diagramDrawing" Target="../diagrams/drawing42.xml"/><Relationship Id="rId5" Type="http://schemas.openxmlformats.org/officeDocument/2006/relationships/diagramColors" Target="../diagrams/colors41.xml"/><Relationship Id="rId10" Type="http://schemas.openxmlformats.org/officeDocument/2006/relationships/diagramColors" Target="../diagrams/colors42.xml"/><Relationship Id="rId4" Type="http://schemas.openxmlformats.org/officeDocument/2006/relationships/diagramQuickStyle" Target="../diagrams/quickStyle41.xml"/><Relationship Id="rId9" Type="http://schemas.openxmlformats.org/officeDocument/2006/relationships/diagramQuickStyle" Target="../diagrams/quickStyle42.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44.xml"/><Relationship Id="rId3" Type="http://schemas.openxmlformats.org/officeDocument/2006/relationships/diagramLayout" Target="../diagrams/layout43.xml"/><Relationship Id="rId7" Type="http://schemas.openxmlformats.org/officeDocument/2006/relationships/image" Target="../media/image25.png"/><Relationship Id="rId12" Type="http://schemas.microsoft.com/office/2007/relationships/diagramDrawing" Target="../diagrams/drawing44.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11" Type="http://schemas.openxmlformats.org/officeDocument/2006/relationships/diagramColors" Target="../diagrams/colors44.xml"/><Relationship Id="rId5" Type="http://schemas.openxmlformats.org/officeDocument/2006/relationships/diagramColors" Target="../diagrams/colors43.xml"/><Relationship Id="rId10" Type="http://schemas.openxmlformats.org/officeDocument/2006/relationships/diagramQuickStyle" Target="../diagrams/quickStyle44.xml"/><Relationship Id="rId4" Type="http://schemas.openxmlformats.org/officeDocument/2006/relationships/diagramQuickStyle" Target="../diagrams/quickStyle43.xml"/><Relationship Id="rId9" Type="http://schemas.openxmlformats.org/officeDocument/2006/relationships/diagramLayout" Target="../diagrams/layout44.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5.xml"/><Relationship Id="rId7" Type="http://schemas.openxmlformats.org/officeDocument/2006/relationships/image" Target="../media/image26.pn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47.xml"/><Relationship Id="rId3" Type="http://schemas.openxmlformats.org/officeDocument/2006/relationships/diagramLayout" Target="../diagrams/layout46.xml"/><Relationship Id="rId7" Type="http://schemas.openxmlformats.org/officeDocument/2006/relationships/image" Target="../media/image27.png"/><Relationship Id="rId12" Type="http://schemas.microsoft.com/office/2007/relationships/diagramDrawing" Target="../diagrams/drawing47.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11" Type="http://schemas.openxmlformats.org/officeDocument/2006/relationships/diagramColors" Target="../diagrams/colors47.xml"/><Relationship Id="rId5" Type="http://schemas.openxmlformats.org/officeDocument/2006/relationships/diagramColors" Target="../diagrams/colors46.xml"/><Relationship Id="rId10" Type="http://schemas.openxmlformats.org/officeDocument/2006/relationships/diagramQuickStyle" Target="../diagrams/quickStyle47.xml"/><Relationship Id="rId4" Type="http://schemas.openxmlformats.org/officeDocument/2006/relationships/diagramQuickStyle" Target="../diagrams/quickStyle46.xml"/><Relationship Id="rId9" Type="http://schemas.openxmlformats.org/officeDocument/2006/relationships/diagramLayout" Target="../diagrams/layout47.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9.xml"/><Relationship Id="rId3" Type="http://schemas.openxmlformats.org/officeDocument/2006/relationships/diagramLayout" Target="../diagrams/layout48.xml"/><Relationship Id="rId7" Type="http://schemas.openxmlformats.org/officeDocument/2006/relationships/image" Target="../media/image28.png"/><Relationship Id="rId12" Type="http://schemas.microsoft.com/office/2007/relationships/diagramDrawing" Target="../diagrams/drawing49.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11" Type="http://schemas.openxmlformats.org/officeDocument/2006/relationships/diagramColors" Target="../diagrams/colors49.xml"/><Relationship Id="rId5" Type="http://schemas.openxmlformats.org/officeDocument/2006/relationships/diagramColors" Target="../diagrams/colors48.xml"/><Relationship Id="rId10" Type="http://schemas.openxmlformats.org/officeDocument/2006/relationships/diagramQuickStyle" Target="../diagrams/quickStyle49.xml"/><Relationship Id="rId4" Type="http://schemas.openxmlformats.org/officeDocument/2006/relationships/diagramQuickStyle" Target="../diagrams/quickStyle48.xml"/><Relationship Id="rId9" Type="http://schemas.openxmlformats.org/officeDocument/2006/relationships/diagramLayout" Target="../diagrams/layout49.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51.xml"/><Relationship Id="rId13" Type="http://schemas.openxmlformats.org/officeDocument/2006/relationships/image" Target="../media/image29.png"/><Relationship Id="rId3" Type="http://schemas.openxmlformats.org/officeDocument/2006/relationships/diagramData" Target="../diagrams/data50.xml"/><Relationship Id="rId7" Type="http://schemas.microsoft.com/office/2007/relationships/diagramDrawing" Target="../diagrams/drawing50.xml"/><Relationship Id="rId12" Type="http://schemas.microsoft.com/office/2007/relationships/diagramDrawing" Target="../diagrams/drawing5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0.xml"/><Relationship Id="rId11" Type="http://schemas.openxmlformats.org/officeDocument/2006/relationships/diagramColors" Target="../diagrams/colors51.xml"/><Relationship Id="rId5" Type="http://schemas.openxmlformats.org/officeDocument/2006/relationships/diagramQuickStyle" Target="../diagrams/quickStyle50.xml"/><Relationship Id="rId10" Type="http://schemas.openxmlformats.org/officeDocument/2006/relationships/diagramQuickStyle" Target="../diagrams/quickStyle51.xml"/><Relationship Id="rId4" Type="http://schemas.openxmlformats.org/officeDocument/2006/relationships/diagramLayout" Target="../diagrams/layout50.xml"/><Relationship Id="rId9" Type="http://schemas.openxmlformats.org/officeDocument/2006/relationships/diagramLayout" Target="../diagrams/layout51.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3.xml"/><Relationship Id="rId3" Type="http://schemas.openxmlformats.org/officeDocument/2006/relationships/diagramLayout" Target="../diagrams/layout52.xml"/><Relationship Id="rId7" Type="http://schemas.openxmlformats.org/officeDocument/2006/relationships/image" Target="../media/image30.png"/><Relationship Id="rId12" Type="http://schemas.microsoft.com/office/2007/relationships/diagramDrawing" Target="../diagrams/drawing53.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11" Type="http://schemas.openxmlformats.org/officeDocument/2006/relationships/diagramColors" Target="../diagrams/colors53.xml"/><Relationship Id="rId5" Type="http://schemas.openxmlformats.org/officeDocument/2006/relationships/diagramColors" Target="../diagrams/colors52.xml"/><Relationship Id="rId10" Type="http://schemas.openxmlformats.org/officeDocument/2006/relationships/diagramQuickStyle" Target="../diagrams/quickStyle53.xml"/><Relationship Id="rId4" Type="http://schemas.openxmlformats.org/officeDocument/2006/relationships/diagramQuickStyle" Target="../diagrams/quickStyle52.xml"/><Relationship Id="rId9" Type="http://schemas.openxmlformats.org/officeDocument/2006/relationships/diagramLayout" Target="../diagrams/layout53.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55.xml"/><Relationship Id="rId3" Type="http://schemas.openxmlformats.org/officeDocument/2006/relationships/diagramLayout" Target="../diagrams/layout54.xml"/><Relationship Id="rId7" Type="http://schemas.openxmlformats.org/officeDocument/2006/relationships/image" Target="../media/image31.png"/><Relationship Id="rId12" Type="http://schemas.microsoft.com/office/2007/relationships/diagramDrawing" Target="../diagrams/drawing55.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11" Type="http://schemas.openxmlformats.org/officeDocument/2006/relationships/diagramColors" Target="../diagrams/colors55.xml"/><Relationship Id="rId5" Type="http://schemas.openxmlformats.org/officeDocument/2006/relationships/diagramColors" Target="../diagrams/colors54.xml"/><Relationship Id="rId10" Type="http://schemas.openxmlformats.org/officeDocument/2006/relationships/diagramQuickStyle" Target="../diagrams/quickStyle55.xml"/><Relationship Id="rId4" Type="http://schemas.openxmlformats.org/officeDocument/2006/relationships/diagramQuickStyle" Target="../diagrams/quickStyle54.xml"/><Relationship Id="rId9" Type="http://schemas.openxmlformats.org/officeDocument/2006/relationships/diagramLayout" Target="../diagrams/layout55.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57.xml"/><Relationship Id="rId13" Type="http://schemas.openxmlformats.org/officeDocument/2006/relationships/diagramLayout" Target="../diagrams/layout58.xml"/><Relationship Id="rId3" Type="http://schemas.openxmlformats.org/officeDocument/2006/relationships/diagramLayout" Target="../diagrams/layout56.xml"/><Relationship Id="rId7" Type="http://schemas.openxmlformats.org/officeDocument/2006/relationships/diagramData" Target="../diagrams/data57.xml"/><Relationship Id="rId12" Type="http://schemas.openxmlformats.org/officeDocument/2006/relationships/diagramData" Target="../diagrams/data58.xml"/><Relationship Id="rId2" Type="http://schemas.openxmlformats.org/officeDocument/2006/relationships/diagramData" Target="../diagrams/data56.xml"/><Relationship Id="rId16" Type="http://schemas.microsoft.com/office/2007/relationships/diagramDrawing" Target="../diagrams/drawing58.xml"/><Relationship Id="rId1" Type="http://schemas.openxmlformats.org/officeDocument/2006/relationships/slideLayout" Target="../slideLayouts/slideLayout2.xml"/><Relationship Id="rId6" Type="http://schemas.microsoft.com/office/2007/relationships/diagramDrawing" Target="../diagrams/drawing56.xml"/><Relationship Id="rId11" Type="http://schemas.microsoft.com/office/2007/relationships/diagramDrawing" Target="../diagrams/drawing57.xml"/><Relationship Id="rId5" Type="http://schemas.openxmlformats.org/officeDocument/2006/relationships/diagramColors" Target="../diagrams/colors56.xml"/><Relationship Id="rId15" Type="http://schemas.openxmlformats.org/officeDocument/2006/relationships/diagramColors" Target="../diagrams/colors58.xml"/><Relationship Id="rId10" Type="http://schemas.openxmlformats.org/officeDocument/2006/relationships/diagramColors" Target="../diagrams/colors57.xml"/><Relationship Id="rId4" Type="http://schemas.openxmlformats.org/officeDocument/2006/relationships/diagramQuickStyle" Target="../diagrams/quickStyle56.xml"/><Relationship Id="rId9" Type="http://schemas.openxmlformats.org/officeDocument/2006/relationships/diagramQuickStyle" Target="../diagrams/quickStyle57.xml"/><Relationship Id="rId14" Type="http://schemas.openxmlformats.org/officeDocument/2006/relationships/diagramQuickStyle" Target="../diagrams/quickStyle58.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60.xml"/><Relationship Id="rId13" Type="http://schemas.openxmlformats.org/officeDocument/2006/relationships/diagramLayout" Target="../diagrams/layout61.xml"/><Relationship Id="rId3" Type="http://schemas.openxmlformats.org/officeDocument/2006/relationships/diagramLayout" Target="../diagrams/layout59.xml"/><Relationship Id="rId7" Type="http://schemas.openxmlformats.org/officeDocument/2006/relationships/diagramData" Target="../diagrams/data60.xml"/><Relationship Id="rId12" Type="http://schemas.openxmlformats.org/officeDocument/2006/relationships/diagramData" Target="../diagrams/data61.xml"/><Relationship Id="rId2" Type="http://schemas.openxmlformats.org/officeDocument/2006/relationships/diagramData" Target="../diagrams/data59.xml"/><Relationship Id="rId16" Type="http://schemas.microsoft.com/office/2007/relationships/diagramDrawing" Target="../diagrams/drawing61.xml"/><Relationship Id="rId1" Type="http://schemas.openxmlformats.org/officeDocument/2006/relationships/slideLayout" Target="../slideLayouts/slideLayout2.xml"/><Relationship Id="rId6" Type="http://schemas.microsoft.com/office/2007/relationships/diagramDrawing" Target="../diagrams/drawing59.xml"/><Relationship Id="rId11" Type="http://schemas.microsoft.com/office/2007/relationships/diagramDrawing" Target="../diagrams/drawing60.xml"/><Relationship Id="rId5" Type="http://schemas.openxmlformats.org/officeDocument/2006/relationships/diagramColors" Target="../diagrams/colors59.xml"/><Relationship Id="rId15" Type="http://schemas.openxmlformats.org/officeDocument/2006/relationships/diagramColors" Target="../diagrams/colors61.xml"/><Relationship Id="rId10" Type="http://schemas.openxmlformats.org/officeDocument/2006/relationships/diagramColors" Target="../diagrams/colors60.xml"/><Relationship Id="rId4" Type="http://schemas.openxmlformats.org/officeDocument/2006/relationships/diagramQuickStyle" Target="../diagrams/quickStyle59.xml"/><Relationship Id="rId9" Type="http://schemas.openxmlformats.org/officeDocument/2006/relationships/diagramQuickStyle" Target="../diagrams/quickStyle60.xml"/><Relationship Id="rId14" Type="http://schemas.openxmlformats.org/officeDocument/2006/relationships/diagramQuickStyle" Target="../diagrams/quickStyle6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2.xml"/><Relationship Id="rId7" Type="http://schemas.openxmlformats.org/officeDocument/2006/relationships/image" Target="../media/image32.png"/><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5.xml"/><Relationship Id="rId7" Type="http://schemas.openxmlformats.org/officeDocument/2006/relationships/image" Target="../media/image35.png"/><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6.xml"/><Relationship Id="rId7" Type="http://schemas.openxmlformats.org/officeDocument/2006/relationships/image" Target="../media/image36.png"/><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7.xml"/><Relationship Id="rId7" Type="http://schemas.openxmlformats.org/officeDocument/2006/relationships/image" Target="../media/image37.png"/><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4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diagramDrawing" Target="../diagrams/drawing69.xml"/><Relationship Id="rId3" Type="http://schemas.openxmlformats.org/officeDocument/2006/relationships/diagramData" Target="../diagrams/data68.xml"/><Relationship Id="rId7" Type="http://schemas.microsoft.com/office/2007/relationships/diagramDrawing" Target="../diagrams/drawing68.xml"/><Relationship Id="rId12" Type="http://schemas.openxmlformats.org/officeDocument/2006/relationships/diagramColors" Target="../diagrams/colors6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8.xml"/><Relationship Id="rId11" Type="http://schemas.openxmlformats.org/officeDocument/2006/relationships/diagramQuickStyle" Target="../diagrams/quickStyle69.xml"/><Relationship Id="rId5" Type="http://schemas.openxmlformats.org/officeDocument/2006/relationships/diagramQuickStyle" Target="../diagrams/quickStyle68.xml"/><Relationship Id="rId10" Type="http://schemas.openxmlformats.org/officeDocument/2006/relationships/diagramLayout" Target="../diagrams/layout69.xml"/><Relationship Id="rId4" Type="http://schemas.openxmlformats.org/officeDocument/2006/relationships/diagramLayout" Target="../diagrams/layout68.xml"/><Relationship Id="rId9" Type="http://schemas.openxmlformats.org/officeDocument/2006/relationships/diagramData" Target="../diagrams/data69.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71.xml"/><Relationship Id="rId3" Type="http://schemas.openxmlformats.org/officeDocument/2006/relationships/diagramLayout" Target="../diagrams/layout70.xml"/><Relationship Id="rId7" Type="http://schemas.openxmlformats.org/officeDocument/2006/relationships/diagramData" Target="../diagrams/data71.xml"/><Relationship Id="rId12" Type="http://schemas.openxmlformats.org/officeDocument/2006/relationships/image" Target="../media/image39.png"/><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11" Type="http://schemas.microsoft.com/office/2007/relationships/diagramDrawing" Target="../diagrams/drawing71.xml"/><Relationship Id="rId5" Type="http://schemas.openxmlformats.org/officeDocument/2006/relationships/diagramColors" Target="../diagrams/colors70.xml"/><Relationship Id="rId10" Type="http://schemas.openxmlformats.org/officeDocument/2006/relationships/diagramColors" Target="../diagrams/colors71.xml"/><Relationship Id="rId4" Type="http://schemas.openxmlformats.org/officeDocument/2006/relationships/diagramQuickStyle" Target="../diagrams/quickStyle70.xml"/><Relationship Id="rId9" Type="http://schemas.openxmlformats.org/officeDocument/2006/relationships/diagramQuickStyle" Target="../diagrams/quickStyle71.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73.xml"/><Relationship Id="rId3" Type="http://schemas.openxmlformats.org/officeDocument/2006/relationships/diagramLayout" Target="../diagrams/layout72.xml"/><Relationship Id="rId7" Type="http://schemas.openxmlformats.org/officeDocument/2006/relationships/diagramData" Target="../diagrams/data73.xml"/><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11" Type="http://schemas.microsoft.com/office/2007/relationships/diagramDrawing" Target="../diagrams/drawing73.xml"/><Relationship Id="rId5" Type="http://schemas.openxmlformats.org/officeDocument/2006/relationships/diagramColors" Target="../diagrams/colors72.xml"/><Relationship Id="rId10" Type="http://schemas.openxmlformats.org/officeDocument/2006/relationships/diagramColors" Target="../diagrams/colors73.xml"/><Relationship Id="rId4" Type="http://schemas.openxmlformats.org/officeDocument/2006/relationships/diagramQuickStyle" Target="../diagrams/quickStyle72.xml"/><Relationship Id="rId9" Type="http://schemas.openxmlformats.org/officeDocument/2006/relationships/diagramQuickStyle" Target="../diagrams/quickStyle73.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75.xml"/><Relationship Id="rId3" Type="http://schemas.openxmlformats.org/officeDocument/2006/relationships/diagramLayout" Target="../diagrams/layout74.xml"/><Relationship Id="rId7" Type="http://schemas.openxmlformats.org/officeDocument/2006/relationships/diagramData" Target="../diagrams/data75.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11" Type="http://schemas.microsoft.com/office/2007/relationships/diagramDrawing" Target="../diagrams/drawing75.xml"/><Relationship Id="rId5" Type="http://schemas.openxmlformats.org/officeDocument/2006/relationships/diagramColors" Target="../diagrams/colors74.xml"/><Relationship Id="rId10" Type="http://schemas.openxmlformats.org/officeDocument/2006/relationships/diagramColors" Target="../diagrams/colors75.xml"/><Relationship Id="rId4" Type="http://schemas.openxmlformats.org/officeDocument/2006/relationships/diagramQuickStyle" Target="../diagrams/quickStyle74.xml"/><Relationship Id="rId9" Type="http://schemas.openxmlformats.org/officeDocument/2006/relationships/diagramQuickStyle" Target="../diagrams/quickStyle75.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77.xml"/><Relationship Id="rId3" Type="http://schemas.openxmlformats.org/officeDocument/2006/relationships/diagramLayout" Target="../diagrams/layout76.xml"/><Relationship Id="rId7" Type="http://schemas.openxmlformats.org/officeDocument/2006/relationships/diagramData" Target="../diagrams/data77.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11" Type="http://schemas.microsoft.com/office/2007/relationships/diagramDrawing" Target="../diagrams/drawing77.xml"/><Relationship Id="rId5" Type="http://schemas.openxmlformats.org/officeDocument/2006/relationships/diagramColors" Target="../diagrams/colors76.xml"/><Relationship Id="rId10" Type="http://schemas.openxmlformats.org/officeDocument/2006/relationships/diagramColors" Target="../diagrams/colors77.xml"/><Relationship Id="rId4" Type="http://schemas.openxmlformats.org/officeDocument/2006/relationships/diagramQuickStyle" Target="../diagrams/quickStyle76.xml"/><Relationship Id="rId9" Type="http://schemas.openxmlformats.org/officeDocument/2006/relationships/diagramQuickStyle" Target="../diagrams/quickStyle77.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9.xml"/><Relationship Id="rId3" Type="http://schemas.openxmlformats.org/officeDocument/2006/relationships/diagramLayout" Target="../diagrams/layout78.xml"/><Relationship Id="rId7" Type="http://schemas.openxmlformats.org/officeDocument/2006/relationships/diagramData" Target="../diagrams/data79.xml"/><Relationship Id="rId2" Type="http://schemas.openxmlformats.org/officeDocument/2006/relationships/diagramData" Target="../diagrams/data78.xml"/><Relationship Id="rId1" Type="http://schemas.openxmlformats.org/officeDocument/2006/relationships/slideLayout" Target="../slideLayouts/slideLayout2.xml"/><Relationship Id="rId6" Type="http://schemas.microsoft.com/office/2007/relationships/diagramDrawing" Target="../diagrams/drawing78.xml"/><Relationship Id="rId11" Type="http://schemas.microsoft.com/office/2007/relationships/diagramDrawing" Target="../diagrams/drawing79.xml"/><Relationship Id="rId5" Type="http://schemas.openxmlformats.org/officeDocument/2006/relationships/diagramColors" Target="../diagrams/colors78.xml"/><Relationship Id="rId10" Type="http://schemas.openxmlformats.org/officeDocument/2006/relationships/diagramColors" Target="../diagrams/colors79.xml"/><Relationship Id="rId4" Type="http://schemas.openxmlformats.org/officeDocument/2006/relationships/diagramQuickStyle" Target="../diagrams/quickStyle78.xml"/><Relationship Id="rId9" Type="http://schemas.openxmlformats.org/officeDocument/2006/relationships/diagramQuickStyle" Target="../diagrams/quickStyle7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6ED365-D1B3-42A8-AF0C-F5C7BD2D2A5E}"/>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571499" y="2254224"/>
            <a:ext cx="5978769" cy="40790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aphicFrame>
        <p:nvGraphicFramePr>
          <p:cNvPr id="5" name="Diagram 4">
            <a:extLst>
              <a:ext uri="{FF2B5EF4-FFF2-40B4-BE49-F238E27FC236}">
                <a16:creationId xmlns:a16="http://schemas.microsoft.com/office/drawing/2014/main" id="{F551620E-3AEA-43C8-BA17-8B9689241163}"/>
              </a:ext>
            </a:extLst>
          </p:cNvPr>
          <p:cNvGraphicFramePr/>
          <p:nvPr>
            <p:extLst>
              <p:ext uri="{D42A27DB-BD31-4B8C-83A1-F6EECF244321}">
                <p14:modId xmlns:p14="http://schemas.microsoft.com/office/powerpoint/2010/main" val="4272512570"/>
              </p:ext>
            </p:extLst>
          </p:nvPr>
        </p:nvGraphicFramePr>
        <p:xfrm>
          <a:off x="1055077" y="908488"/>
          <a:ext cx="9612923" cy="1655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a:extLst>
              <a:ext uri="{FF2B5EF4-FFF2-40B4-BE49-F238E27FC236}">
                <a16:creationId xmlns:a16="http://schemas.microsoft.com/office/drawing/2014/main" id="{9FD55293-FBBB-4CE7-90B4-93B050221BD1}"/>
              </a:ext>
            </a:extLst>
          </p:cNvPr>
          <p:cNvGraphicFramePr/>
          <p:nvPr>
            <p:extLst>
              <p:ext uri="{D42A27DB-BD31-4B8C-83A1-F6EECF244321}">
                <p14:modId xmlns:p14="http://schemas.microsoft.com/office/powerpoint/2010/main" val="1512128245"/>
              </p:ext>
            </p:extLst>
          </p:nvPr>
        </p:nvGraphicFramePr>
        <p:xfrm>
          <a:off x="6550268" y="2655277"/>
          <a:ext cx="4117731" cy="16384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Picture 2">
            <a:extLst>
              <a:ext uri="{FF2B5EF4-FFF2-40B4-BE49-F238E27FC236}">
                <a16:creationId xmlns:a16="http://schemas.microsoft.com/office/drawing/2014/main" id="{D2E4B832-4AAA-4924-9651-8760C4AA13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57338" y="517271"/>
            <a:ext cx="873423" cy="600379"/>
          </a:xfrm>
          <a:prstGeom prst="rect">
            <a:avLst/>
          </a:prstGeom>
        </p:spPr>
      </p:pic>
    </p:spTree>
    <p:extLst>
      <p:ext uri="{BB962C8B-B14F-4D97-AF65-F5344CB8AC3E}">
        <p14:creationId xmlns:p14="http://schemas.microsoft.com/office/powerpoint/2010/main" val="980385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BB99D44-364C-42C9-81DC-3A8DB6BAF451}"/>
              </a:ext>
            </a:extLst>
          </p:cNvPr>
          <p:cNvGraphicFramePr/>
          <p:nvPr>
            <p:extLst>
              <p:ext uri="{D42A27DB-BD31-4B8C-83A1-F6EECF244321}">
                <p14:modId xmlns:p14="http://schemas.microsoft.com/office/powerpoint/2010/main" val="1849880322"/>
              </p:ext>
            </p:extLst>
          </p:nvPr>
        </p:nvGraphicFramePr>
        <p:xfrm>
          <a:off x="1154954" y="973668"/>
          <a:ext cx="9255138"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0280D052-C7A1-4FCC-B380-314754D9C5CF}"/>
              </a:ext>
            </a:extLst>
          </p:cNvPr>
          <p:cNvSpPr>
            <a:spLocks noGrp="1"/>
          </p:cNvSpPr>
          <p:nvPr>
            <p:ph idx="1"/>
          </p:nvPr>
        </p:nvSpPr>
        <p:spPr>
          <a:xfrm>
            <a:off x="460361" y="2102339"/>
            <a:ext cx="3197239" cy="3416300"/>
          </a:xfrm>
        </p:spPr>
        <p:txBody>
          <a:bodyPr/>
          <a:lstStyle/>
          <a:p>
            <a:r>
              <a:rPr lang="en-US" b="0" i="0" dirty="0">
                <a:solidFill>
                  <a:srgbClr val="0D0D0D"/>
                </a:solidFill>
                <a:effectLst/>
                <a:latin typeface="Arial Rounded MT Bold" panose="020F0704030504030204" pitchFamily="34" charset="0"/>
              </a:rPr>
              <a:t>Concatenating first names and last names to generate full names, addressing missing data, and ensuring uniformity for a standardized dataset and enhanced data integrity.</a:t>
            </a:r>
            <a:endParaRPr lang="en-IN" dirty="0">
              <a:latin typeface="Arial Rounded MT Bold" panose="020F0704030504030204" pitchFamily="34" charset="0"/>
            </a:endParaRPr>
          </a:p>
        </p:txBody>
      </p:sp>
      <p:pic>
        <p:nvPicPr>
          <p:cNvPr id="6" name="Picture 5">
            <a:extLst>
              <a:ext uri="{FF2B5EF4-FFF2-40B4-BE49-F238E27FC236}">
                <a16:creationId xmlns:a16="http://schemas.microsoft.com/office/drawing/2014/main" id="{558D713F-06FB-4122-9318-3F4B28D57C6F}"/>
              </a:ext>
            </a:extLst>
          </p:cNvPr>
          <p:cNvPicPr>
            <a:picLocks noChangeAspect="1"/>
          </p:cNvPicPr>
          <p:nvPr/>
        </p:nvPicPr>
        <p:blipFill rotWithShape="1">
          <a:blip r:embed="rId7">
            <a:extLst>
              <a:ext uri="{28A0092B-C50C-407E-A947-70E740481C1C}">
                <a14:useLocalDpi xmlns:a14="http://schemas.microsoft.com/office/drawing/2010/main" val="0"/>
              </a:ext>
            </a:extLst>
          </a:blip>
          <a:srcRect t="2727" r="40752" b="26006"/>
          <a:stretch/>
        </p:blipFill>
        <p:spPr>
          <a:xfrm>
            <a:off x="3842238" y="2356338"/>
            <a:ext cx="8027377" cy="4396067"/>
          </a:xfrm>
          <a:prstGeom prst="rect">
            <a:avLst/>
          </a:prstGeom>
          <a:ln>
            <a:noFill/>
          </a:ln>
          <a:effectLst>
            <a:softEdge rad="112500"/>
          </a:effectLst>
        </p:spPr>
      </p:pic>
    </p:spTree>
    <p:extLst>
      <p:ext uri="{BB962C8B-B14F-4D97-AF65-F5344CB8AC3E}">
        <p14:creationId xmlns:p14="http://schemas.microsoft.com/office/powerpoint/2010/main" val="1912308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4253FD7-E05D-4A70-B209-19B6FDEC4D9C}"/>
              </a:ext>
            </a:extLst>
          </p:cNvPr>
          <p:cNvGraphicFramePr/>
          <p:nvPr>
            <p:extLst>
              <p:ext uri="{D42A27DB-BD31-4B8C-83A1-F6EECF244321}">
                <p14:modId xmlns:p14="http://schemas.microsoft.com/office/powerpoint/2010/main" val="425146526"/>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2">
            <a:extLst>
              <a:ext uri="{FF2B5EF4-FFF2-40B4-BE49-F238E27FC236}">
                <a16:creationId xmlns:a16="http://schemas.microsoft.com/office/drawing/2014/main" id="{C40137A4-EBCE-4C0F-BB8E-C870D768F4EB}"/>
              </a:ext>
            </a:extLst>
          </p:cNvPr>
          <p:cNvSpPr>
            <a:spLocks noGrp="1" noChangeArrowheads="1"/>
          </p:cNvSpPr>
          <p:nvPr>
            <p:ph idx="1"/>
          </p:nvPr>
        </p:nvSpPr>
        <p:spPr bwMode="auto">
          <a:xfrm>
            <a:off x="504323" y="2196823"/>
            <a:ext cx="3337915" cy="37548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Berlin Sans FB" panose="020E0602020502020306" pitchFamily="34" charset="0"/>
              </a:rPr>
              <a:t>To standardize diverse data entries, a Lookup Table has been devised, as seen in the attached screenshot.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Berlin Sans FB" panose="020E0602020502020306" pitchFamily="34" charset="0"/>
              </a:rPr>
              <a:t>Employing Excel's VLOOKUP function, this table enables the conversion of abbreviated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Berlin Sans FB" panose="020E0602020502020306" pitchFamily="34" charset="0"/>
              </a:rPr>
              <a:t>city or state names, numeric representations of months in sales data, and entry/exit months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Berlin Sans FB" panose="020E0602020502020306" pitchFamily="34" charset="0"/>
              </a:rPr>
              <a:t>in internal data into standardized names (e.g., May, January).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Berlin Sans FB" panose="020E0602020502020306" pitchFamily="34" charset="0"/>
              </a:rPr>
              <a:t>This lookup mechanism ensures consistency and clarity in the dataset,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Berlin Sans FB" panose="020E0602020502020306" pitchFamily="34" charset="0"/>
              </a:rPr>
              <a:t>enhancing the overall quality of the data for analysis.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000000"/>
                </a:solidFill>
                <a:effectLst/>
                <a:latin typeface="Berlin Sans FB" panose="020E0602020502020306" pitchFamily="34" charset="0"/>
              </a:rPr>
            </a:br>
            <a:endParaRPr kumimoji="0" lang="en-US" altLang="en-US" sz="1400" b="0" i="0" u="none" strike="noStrike" cap="none" normalizeH="0" baseline="0" dirty="0">
              <a:ln>
                <a:noFill/>
              </a:ln>
              <a:solidFill>
                <a:schemeClr val="tx1"/>
              </a:solidFill>
              <a:effectLst/>
              <a:latin typeface="Berlin Sans FB" panose="020E0602020502020306" pitchFamily="34" charset="0"/>
            </a:endParaRPr>
          </a:p>
        </p:txBody>
      </p:sp>
      <p:pic>
        <p:nvPicPr>
          <p:cNvPr id="8" name="Picture 7">
            <a:extLst>
              <a:ext uri="{FF2B5EF4-FFF2-40B4-BE49-F238E27FC236}">
                <a16:creationId xmlns:a16="http://schemas.microsoft.com/office/drawing/2014/main" id="{EBF2911C-E85B-40E3-9490-6938D5D1D4AC}"/>
              </a:ext>
            </a:extLst>
          </p:cNvPr>
          <p:cNvPicPr>
            <a:picLocks noChangeAspect="1"/>
          </p:cNvPicPr>
          <p:nvPr/>
        </p:nvPicPr>
        <p:blipFill rotWithShape="1">
          <a:blip r:embed="rId7">
            <a:extLst>
              <a:ext uri="{28A0092B-C50C-407E-A947-70E740481C1C}">
                <a14:useLocalDpi xmlns:a14="http://schemas.microsoft.com/office/drawing/2010/main" val="0"/>
              </a:ext>
            </a:extLst>
          </a:blip>
          <a:srcRect t="2824" r="4675" b="3930"/>
          <a:stretch/>
        </p:blipFill>
        <p:spPr>
          <a:xfrm>
            <a:off x="4325817" y="2443701"/>
            <a:ext cx="6752492" cy="3754875"/>
          </a:xfrm>
          <a:prstGeom prst="rect">
            <a:avLst/>
          </a:prstGeom>
          <a:ln>
            <a:noFill/>
          </a:ln>
          <a:effectLst>
            <a:softEdge rad="112500"/>
          </a:effectLst>
        </p:spPr>
      </p:pic>
    </p:spTree>
    <p:extLst>
      <p:ext uri="{BB962C8B-B14F-4D97-AF65-F5344CB8AC3E}">
        <p14:creationId xmlns:p14="http://schemas.microsoft.com/office/powerpoint/2010/main" val="418910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A7B2F2C-B543-4348-8594-6E56E28FF58A}"/>
              </a:ext>
            </a:extLst>
          </p:cNvPr>
          <p:cNvGraphicFramePr/>
          <p:nvPr>
            <p:extLst>
              <p:ext uri="{D42A27DB-BD31-4B8C-83A1-F6EECF244321}">
                <p14:modId xmlns:p14="http://schemas.microsoft.com/office/powerpoint/2010/main" val="3253012109"/>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35CEAA1F-03F0-4109-9102-6F34AB67EEAF}"/>
              </a:ext>
            </a:extLst>
          </p:cNvPr>
          <p:cNvSpPr>
            <a:spLocks noGrp="1"/>
          </p:cNvSpPr>
          <p:nvPr>
            <p:ph idx="1"/>
          </p:nvPr>
        </p:nvSpPr>
        <p:spPr>
          <a:xfrm>
            <a:off x="477947" y="2225431"/>
            <a:ext cx="3074146" cy="3542323"/>
          </a:xfrm>
        </p:spPr>
        <p:txBody>
          <a:bodyPr>
            <a:normAutofit fontScale="85000" lnSpcReduction="10000"/>
          </a:bodyPr>
          <a:lstStyle/>
          <a:p>
            <a:r>
              <a:rPr lang="en-US" b="0" i="0" dirty="0">
                <a:solidFill>
                  <a:srgbClr val="0D0D0D"/>
                </a:solidFill>
                <a:effectLst/>
                <a:latin typeface="Söhne"/>
              </a:rPr>
              <a:t>Data profiling involves scrutinizing the available information in files or databases to extract valuable insights into data quality. For instance, in our customer data, the City column underwent profiling using Power Query. This revealed discrepancies such as misspelled city names and incorrect entries. By utilizing queries within Power Query, we aimed to assess the accuracy of the City column, ensuring data integrity and identifying areas for improvement in the dataset.</a:t>
            </a:r>
            <a:endParaRPr lang="en-IN" dirty="0"/>
          </a:p>
        </p:txBody>
      </p:sp>
      <p:pic>
        <p:nvPicPr>
          <p:cNvPr id="6" name="Picture 5">
            <a:extLst>
              <a:ext uri="{FF2B5EF4-FFF2-40B4-BE49-F238E27FC236}">
                <a16:creationId xmlns:a16="http://schemas.microsoft.com/office/drawing/2014/main" id="{62703B7B-8582-4454-BB7D-1A6EE6C19EB4}"/>
              </a:ext>
            </a:extLst>
          </p:cNvPr>
          <p:cNvPicPr>
            <a:picLocks noChangeAspect="1"/>
          </p:cNvPicPr>
          <p:nvPr/>
        </p:nvPicPr>
        <p:blipFill rotWithShape="1">
          <a:blip r:embed="rId7">
            <a:extLst>
              <a:ext uri="{28A0092B-C50C-407E-A947-70E740481C1C}">
                <a14:useLocalDpi xmlns:a14="http://schemas.microsoft.com/office/drawing/2010/main" val="0"/>
              </a:ext>
            </a:extLst>
          </a:blip>
          <a:srcRect l="184" r="10393" b="2980"/>
          <a:stretch/>
        </p:blipFill>
        <p:spPr>
          <a:xfrm>
            <a:off x="4009293" y="2225431"/>
            <a:ext cx="7086600" cy="4324838"/>
          </a:xfrm>
          <a:prstGeom prst="rect">
            <a:avLst/>
          </a:prstGeom>
          <a:ln>
            <a:noFill/>
          </a:ln>
          <a:effectLst>
            <a:softEdge rad="112500"/>
          </a:effectLst>
        </p:spPr>
      </p:pic>
    </p:spTree>
    <p:extLst>
      <p:ext uri="{BB962C8B-B14F-4D97-AF65-F5344CB8AC3E}">
        <p14:creationId xmlns:p14="http://schemas.microsoft.com/office/powerpoint/2010/main" val="1150018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C5AC58-5119-49ED-8EB1-3F7205370F64}"/>
              </a:ext>
            </a:extLst>
          </p:cNvPr>
          <p:cNvGraphicFramePr/>
          <p:nvPr>
            <p:extLst>
              <p:ext uri="{D42A27DB-BD31-4B8C-83A1-F6EECF244321}">
                <p14:modId xmlns:p14="http://schemas.microsoft.com/office/powerpoint/2010/main" val="3135950059"/>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BC5C2899-CC1B-44E7-9A45-DE715DDAE840}"/>
              </a:ext>
            </a:extLst>
          </p:cNvPr>
          <p:cNvSpPr>
            <a:spLocks noGrp="1"/>
          </p:cNvSpPr>
          <p:nvPr>
            <p:ph idx="1"/>
          </p:nvPr>
        </p:nvSpPr>
        <p:spPr>
          <a:xfrm>
            <a:off x="442778" y="2199054"/>
            <a:ext cx="3478592" cy="3416300"/>
          </a:xfrm>
        </p:spPr>
        <p:txBody>
          <a:bodyPr>
            <a:normAutofit fontScale="92500" lnSpcReduction="10000"/>
          </a:bodyPr>
          <a:lstStyle/>
          <a:p>
            <a:pPr algn="l"/>
            <a:r>
              <a:rPr lang="en-US" b="0" i="0" dirty="0">
                <a:solidFill>
                  <a:srgbClr val="0D0D0D"/>
                </a:solidFill>
                <a:effectLst/>
                <a:latin typeface="Arial Rounded MT Bold" panose="020F0704030504030204" pitchFamily="34" charset="0"/>
              </a:rPr>
              <a:t>In ensuring data integrity, data validation is employed for fields like mobile numbers in customer databases. An example is restricting mobile numbers to 10 digits. This validation process safeguards against errors and ensures that only accurate and properly formatted data is accepted, maintaining the quality and consistency of the dataset</a:t>
            </a:r>
          </a:p>
          <a:p>
            <a:endParaRPr lang="en-IN" dirty="0">
              <a:latin typeface="Arial Rounded MT Bold" panose="020F0704030504030204" pitchFamily="34" charset="0"/>
            </a:endParaRPr>
          </a:p>
        </p:txBody>
      </p:sp>
      <p:pic>
        <p:nvPicPr>
          <p:cNvPr id="6" name="Picture 5">
            <a:extLst>
              <a:ext uri="{FF2B5EF4-FFF2-40B4-BE49-F238E27FC236}">
                <a16:creationId xmlns:a16="http://schemas.microsoft.com/office/drawing/2014/main" id="{8CA2AD0F-D2EF-46DB-B286-270F71519078}"/>
              </a:ext>
            </a:extLst>
          </p:cNvPr>
          <p:cNvPicPr>
            <a:picLocks noChangeAspect="1"/>
          </p:cNvPicPr>
          <p:nvPr/>
        </p:nvPicPr>
        <p:blipFill rotWithShape="1">
          <a:blip r:embed="rId7">
            <a:extLst>
              <a:ext uri="{28A0092B-C50C-407E-A947-70E740481C1C}">
                <a14:useLocalDpi xmlns:a14="http://schemas.microsoft.com/office/drawing/2010/main" val="0"/>
              </a:ext>
            </a:extLst>
          </a:blip>
          <a:srcRect t="2217" r="56520" b="6540"/>
          <a:stretch/>
        </p:blipFill>
        <p:spPr>
          <a:xfrm>
            <a:off x="4387361" y="2444262"/>
            <a:ext cx="6954716" cy="4158762"/>
          </a:xfrm>
          <a:prstGeom prst="rect">
            <a:avLst/>
          </a:prstGeom>
          <a:ln>
            <a:noFill/>
          </a:ln>
          <a:effectLst>
            <a:softEdge rad="112500"/>
          </a:effectLst>
        </p:spPr>
      </p:pic>
    </p:spTree>
    <p:extLst>
      <p:ext uri="{BB962C8B-B14F-4D97-AF65-F5344CB8AC3E}">
        <p14:creationId xmlns:p14="http://schemas.microsoft.com/office/powerpoint/2010/main" val="217121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CA36E82-6031-4843-B941-D97998A8267A}"/>
              </a:ext>
            </a:extLst>
          </p:cNvPr>
          <p:cNvGraphicFramePr/>
          <p:nvPr>
            <p:extLst>
              <p:ext uri="{D42A27DB-BD31-4B8C-83A1-F6EECF244321}">
                <p14:modId xmlns:p14="http://schemas.microsoft.com/office/powerpoint/2010/main" val="2146361833"/>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ontent Placeholder 1">
            <a:extLst>
              <a:ext uri="{FF2B5EF4-FFF2-40B4-BE49-F238E27FC236}">
                <a16:creationId xmlns:a16="http://schemas.microsoft.com/office/drawing/2014/main" id="{CD660FC4-436A-4372-BF8E-7CB87557BC2C}"/>
              </a:ext>
            </a:extLst>
          </p:cNvPr>
          <p:cNvGraphicFramePr>
            <a:graphicFrameLocks noGrp="1"/>
          </p:cNvGraphicFramePr>
          <p:nvPr>
            <p:ph idx="1"/>
            <p:extLst>
              <p:ext uri="{D42A27DB-BD31-4B8C-83A1-F6EECF244321}">
                <p14:modId xmlns:p14="http://schemas.microsoft.com/office/powerpoint/2010/main" val="1379319550"/>
              </p:ext>
            </p:extLst>
          </p:nvPr>
        </p:nvGraphicFramePr>
        <p:xfrm>
          <a:off x="451570" y="2637692"/>
          <a:ext cx="3021392" cy="42497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D3605482-EAF4-439D-A97F-0843523DA2C9}"/>
              </a:ext>
            </a:extLst>
          </p:cNvPr>
          <p:cNvPicPr>
            <a:picLocks noChangeAspect="1"/>
          </p:cNvPicPr>
          <p:nvPr/>
        </p:nvPicPr>
        <p:blipFill rotWithShape="1">
          <a:blip r:embed="rId12">
            <a:extLst>
              <a:ext uri="{28A0092B-C50C-407E-A947-70E740481C1C}">
                <a14:useLocalDpi xmlns:a14="http://schemas.microsoft.com/office/drawing/2010/main" val="0"/>
              </a:ext>
            </a:extLst>
          </a:blip>
          <a:srcRect t="2226" r="26960" b="4950"/>
          <a:stretch/>
        </p:blipFill>
        <p:spPr>
          <a:xfrm>
            <a:off x="3613638" y="2373923"/>
            <a:ext cx="7746024" cy="4413644"/>
          </a:xfrm>
          <a:prstGeom prst="rect">
            <a:avLst/>
          </a:prstGeom>
          <a:ln>
            <a:noFill/>
          </a:ln>
          <a:effectLst>
            <a:softEdge rad="112500"/>
          </a:effectLst>
        </p:spPr>
      </p:pic>
    </p:spTree>
    <p:extLst>
      <p:ext uri="{BB962C8B-B14F-4D97-AF65-F5344CB8AC3E}">
        <p14:creationId xmlns:p14="http://schemas.microsoft.com/office/powerpoint/2010/main" val="281606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3BA9281-AAAE-4FBE-B7D3-A51713C951CA}"/>
              </a:ext>
            </a:extLst>
          </p:cNvPr>
          <p:cNvGraphicFramePr/>
          <p:nvPr>
            <p:extLst>
              <p:ext uri="{D42A27DB-BD31-4B8C-83A1-F6EECF244321}">
                <p14:modId xmlns:p14="http://schemas.microsoft.com/office/powerpoint/2010/main" val="2904761276"/>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4">
            <a:extLst>
              <a:ext uri="{FF2B5EF4-FFF2-40B4-BE49-F238E27FC236}">
                <a16:creationId xmlns:a16="http://schemas.microsoft.com/office/drawing/2014/main" id="{7729AAAA-187E-4412-BEA0-5D11DE69EF4C}"/>
              </a:ext>
            </a:extLst>
          </p:cNvPr>
          <p:cNvGraphicFramePr>
            <a:graphicFrameLocks noGrp="1"/>
          </p:cNvGraphicFramePr>
          <p:nvPr>
            <p:ph idx="1"/>
            <p:extLst>
              <p:ext uri="{D42A27DB-BD31-4B8C-83A1-F6EECF244321}">
                <p14:modId xmlns:p14="http://schemas.microsoft.com/office/powerpoint/2010/main" val="2438168518"/>
              </p:ext>
            </p:extLst>
          </p:nvPr>
        </p:nvGraphicFramePr>
        <p:xfrm>
          <a:off x="475945" y="2105559"/>
          <a:ext cx="3245030" cy="34163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a:extLst>
              <a:ext uri="{FF2B5EF4-FFF2-40B4-BE49-F238E27FC236}">
                <a16:creationId xmlns:a16="http://schemas.microsoft.com/office/drawing/2014/main" id="{C4B5E654-0CDF-416C-8DA7-03F72523D80E}"/>
              </a:ext>
            </a:extLst>
          </p:cNvPr>
          <p:cNvPicPr>
            <a:picLocks noChangeAspect="1"/>
          </p:cNvPicPr>
          <p:nvPr/>
        </p:nvPicPr>
        <p:blipFill rotWithShape="1">
          <a:blip r:embed="rId13">
            <a:extLst>
              <a:ext uri="{28A0092B-C50C-407E-A947-70E740481C1C}">
                <a14:useLocalDpi xmlns:a14="http://schemas.microsoft.com/office/drawing/2010/main" val="0"/>
              </a:ext>
            </a:extLst>
          </a:blip>
          <a:srcRect l="937" t="2746" b="4999"/>
          <a:stretch/>
        </p:blipFill>
        <p:spPr>
          <a:xfrm>
            <a:off x="4026876" y="2391508"/>
            <a:ext cx="7435361" cy="3894992"/>
          </a:xfrm>
          <a:prstGeom prst="rect">
            <a:avLst/>
          </a:prstGeom>
          <a:ln>
            <a:noFill/>
          </a:ln>
          <a:effectLst>
            <a:softEdge rad="112500"/>
          </a:effectLst>
        </p:spPr>
      </p:pic>
    </p:spTree>
    <p:extLst>
      <p:ext uri="{BB962C8B-B14F-4D97-AF65-F5344CB8AC3E}">
        <p14:creationId xmlns:p14="http://schemas.microsoft.com/office/powerpoint/2010/main" val="1305323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2131957-C62C-470D-834A-26FE38D5A753}"/>
              </a:ext>
            </a:extLst>
          </p:cNvPr>
          <p:cNvGraphicFramePr/>
          <p:nvPr>
            <p:extLst>
              <p:ext uri="{D42A27DB-BD31-4B8C-83A1-F6EECF244321}">
                <p14:modId xmlns:p14="http://schemas.microsoft.com/office/powerpoint/2010/main" val="3670336010"/>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C1CD4B31-3427-4902-8D6C-D79EA3DBBC6A}"/>
              </a:ext>
            </a:extLst>
          </p:cNvPr>
          <p:cNvSpPr>
            <a:spLocks noGrp="1"/>
          </p:cNvSpPr>
          <p:nvPr>
            <p:ph idx="1"/>
          </p:nvPr>
        </p:nvSpPr>
        <p:spPr/>
        <p:txBody>
          <a:bodyPr/>
          <a:lstStyle/>
          <a:p>
            <a:r>
              <a:rPr lang="en-US" b="0" i="0" dirty="0">
                <a:solidFill>
                  <a:srgbClr val="0D0D0D"/>
                </a:solidFill>
                <a:effectLst/>
                <a:latin typeface="Arial Rounded MT Bold" panose="020F0704030504030204" pitchFamily="34" charset="0"/>
              </a:rPr>
              <a:t>SQL Server is a relational database management system developed by Microsoft, designed to efficiently store and manage large volumes of data. </a:t>
            </a:r>
          </a:p>
          <a:p>
            <a:r>
              <a:rPr lang="en-US" b="0" i="0" dirty="0">
                <a:solidFill>
                  <a:srgbClr val="0D0D0D"/>
                </a:solidFill>
                <a:effectLst/>
                <a:latin typeface="Arial Rounded MT Bold" panose="020F0704030504030204" pitchFamily="34" charset="0"/>
              </a:rPr>
              <a:t>In contrast to the limited capacity of MS Excel, SQL Server provides a scalable solution for handling extensive datasets, making it particularly advantageous in organizations with a multitude of Master Data files. </a:t>
            </a:r>
          </a:p>
          <a:p>
            <a:r>
              <a:rPr lang="en-US" b="0" i="0" dirty="0">
                <a:solidFill>
                  <a:srgbClr val="0D0D0D"/>
                </a:solidFill>
                <a:effectLst/>
                <a:latin typeface="Arial Rounded MT Bold" panose="020F0704030504030204" pitchFamily="34" charset="0"/>
              </a:rPr>
              <a:t>Its ability to handle significant data volumes and facilitate tailored data extraction based on specific requirements makes SQL Server a valuable tool for robust and streamlined data management in scenarios where Excel's capacity may be limiting.</a:t>
            </a:r>
            <a:endParaRPr lang="en-IN" dirty="0">
              <a:latin typeface="Arial Rounded MT Bold" panose="020F0704030504030204" pitchFamily="34" charset="0"/>
            </a:endParaRPr>
          </a:p>
        </p:txBody>
      </p:sp>
    </p:spTree>
    <p:extLst>
      <p:ext uri="{BB962C8B-B14F-4D97-AF65-F5344CB8AC3E}">
        <p14:creationId xmlns:p14="http://schemas.microsoft.com/office/powerpoint/2010/main" val="1524811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F236458-45C9-4692-AB79-95A066F8B172}"/>
              </a:ext>
            </a:extLst>
          </p:cNvPr>
          <p:cNvGraphicFramePr/>
          <p:nvPr>
            <p:extLst>
              <p:ext uri="{D42A27DB-BD31-4B8C-83A1-F6EECF244321}">
                <p14:modId xmlns:p14="http://schemas.microsoft.com/office/powerpoint/2010/main" val="2925761370"/>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2E7D90D1-B43D-44AA-B7CE-1A6CCA772A2B}"/>
              </a:ext>
            </a:extLst>
          </p:cNvPr>
          <p:cNvPicPr>
            <a:picLocks noGrp="1" noChangeAspect="1"/>
          </p:cNvPicPr>
          <p:nvPr>
            <p:ph idx="1"/>
          </p:nvPr>
        </p:nvPicPr>
        <p:blipFill rotWithShape="1">
          <a:blip r:embed="rId7"/>
          <a:srcRect b="19135"/>
          <a:stretch/>
        </p:blipFill>
        <p:spPr>
          <a:xfrm>
            <a:off x="3535753" y="2238254"/>
            <a:ext cx="8344903" cy="4502788"/>
          </a:xfrm>
          <a:prstGeom prst="rect">
            <a:avLst/>
          </a:prstGeom>
          <a:ln>
            <a:noFill/>
          </a:ln>
          <a:effectLst>
            <a:softEdge rad="112500"/>
          </a:effectLst>
        </p:spPr>
      </p:pic>
      <p:graphicFrame>
        <p:nvGraphicFramePr>
          <p:cNvPr id="8" name="Diagram 7">
            <a:extLst>
              <a:ext uri="{FF2B5EF4-FFF2-40B4-BE49-F238E27FC236}">
                <a16:creationId xmlns:a16="http://schemas.microsoft.com/office/drawing/2014/main" id="{8B1BB6F4-2BB2-469A-BC84-00B32995ED29}"/>
              </a:ext>
            </a:extLst>
          </p:cNvPr>
          <p:cNvGraphicFramePr/>
          <p:nvPr>
            <p:extLst>
              <p:ext uri="{D42A27DB-BD31-4B8C-83A1-F6EECF244321}">
                <p14:modId xmlns:p14="http://schemas.microsoft.com/office/powerpoint/2010/main" val="2131154883"/>
              </p:ext>
            </p:extLst>
          </p:nvPr>
        </p:nvGraphicFramePr>
        <p:xfrm>
          <a:off x="311344" y="2434856"/>
          <a:ext cx="3346256" cy="36408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7019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F8A5CF6-543E-49EE-B020-C39BDBFF565C}"/>
              </a:ext>
            </a:extLst>
          </p:cNvPr>
          <p:cNvGraphicFramePr/>
          <p:nvPr>
            <p:extLst>
              <p:ext uri="{D42A27DB-BD31-4B8C-83A1-F6EECF244321}">
                <p14:modId xmlns:p14="http://schemas.microsoft.com/office/powerpoint/2010/main" val="648018154"/>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E9B590D1-A9A4-4F52-A151-4A3AF3AC8523}"/>
              </a:ext>
            </a:extLst>
          </p:cNvPr>
          <p:cNvGraphicFramePr>
            <a:graphicFrameLocks noGrp="1"/>
          </p:cNvGraphicFramePr>
          <p:nvPr>
            <p:ph idx="1"/>
            <p:extLst>
              <p:ext uri="{D42A27DB-BD31-4B8C-83A1-F6EECF244321}">
                <p14:modId xmlns:p14="http://schemas.microsoft.com/office/powerpoint/2010/main" val="3946954335"/>
              </p:ext>
            </p:extLst>
          </p:nvPr>
        </p:nvGraphicFramePr>
        <p:xfrm>
          <a:off x="312982" y="2377162"/>
          <a:ext cx="3299351" cy="37158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D102B2A3-564F-40A5-AFE8-9DD0B36AF5C6}"/>
              </a:ext>
            </a:extLst>
          </p:cNvPr>
          <p:cNvPicPr>
            <a:picLocks noChangeAspect="1"/>
          </p:cNvPicPr>
          <p:nvPr/>
        </p:nvPicPr>
        <p:blipFill rotWithShape="1">
          <a:blip r:embed="rId12">
            <a:extLst>
              <a:ext uri="{28A0092B-C50C-407E-A947-70E740481C1C}">
                <a14:useLocalDpi xmlns:a14="http://schemas.microsoft.com/office/drawing/2010/main" val="0"/>
              </a:ext>
            </a:extLst>
          </a:blip>
          <a:srcRect r="34430" b="4180"/>
          <a:stretch/>
        </p:blipFill>
        <p:spPr>
          <a:xfrm>
            <a:off x="3865829" y="2377162"/>
            <a:ext cx="7568698" cy="4204707"/>
          </a:xfrm>
          <a:prstGeom prst="rect">
            <a:avLst/>
          </a:prstGeom>
          <a:ln>
            <a:noFill/>
          </a:ln>
          <a:effectLst>
            <a:softEdge rad="112500"/>
          </a:effectLst>
        </p:spPr>
      </p:pic>
    </p:spTree>
    <p:extLst>
      <p:ext uri="{BB962C8B-B14F-4D97-AF65-F5344CB8AC3E}">
        <p14:creationId xmlns:p14="http://schemas.microsoft.com/office/powerpoint/2010/main" val="271611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89E2864-ED50-4114-B734-A90C81E05CA2}"/>
              </a:ext>
            </a:extLst>
          </p:cNvPr>
          <p:cNvGraphicFramePr/>
          <p:nvPr>
            <p:extLst>
              <p:ext uri="{D42A27DB-BD31-4B8C-83A1-F6EECF244321}">
                <p14:modId xmlns:p14="http://schemas.microsoft.com/office/powerpoint/2010/main" val="3937597367"/>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371E3719-33A7-4F3A-B240-8D77EF02311E}"/>
              </a:ext>
            </a:extLst>
          </p:cNvPr>
          <p:cNvGraphicFramePr>
            <a:graphicFrameLocks noGrp="1"/>
          </p:cNvGraphicFramePr>
          <p:nvPr>
            <p:ph idx="1"/>
            <p:extLst>
              <p:ext uri="{D42A27DB-BD31-4B8C-83A1-F6EECF244321}">
                <p14:modId xmlns:p14="http://schemas.microsoft.com/office/powerpoint/2010/main" val="2391407675"/>
              </p:ext>
            </p:extLst>
          </p:nvPr>
        </p:nvGraphicFramePr>
        <p:xfrm>
          <a:off x="285822" y="2205148"/>
          <a:ext cx="3779184" cy="38878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4156B01A-BD89-4702-9D39-3E1A7AB1CBE1}"/>
              </a:ext>
            </a:extLst>
          </p:cNvPr>
          <p:cNvPicPr>
            <a:picLocks noChangeAspect="1"/>
          </p:cNvPicPr>
          <p:nvPr/>
        </p:nvPicPr>
        <p:blipFill rotWithShape="1">
          <a:blip r:embed="rId12">
            <a:extLst>
              <a:ext uri="{28A0092B-C50C-407E-A947-70E740481C1C}">
                <a14:useLocalDpi xmlns:a14="http://schemas.microsoft.com/office/drawing/2010/main" val="0"/>
              </a:ext>
            </a:extLst>
          </a:blip>
          <a:srcRect l="141" t="1631" r="-141" b="8030"/>
          <a:stretch/>
        </p:blipFill>
        <p:spPr>
          <a:xfrm>
            <a:off x="4522709" y="2544024"/>
            <a:ext cx="7375960" cy="3748134"/>
          </a:xfrm>
          <a:prstGeom prst="rect">
            <a:avLst/>
          </a:prstGeom>
          <a:ln>
            <a:noFill/>
          </a:ln>
          <a:effectLst>
            <a:softEdge rad="112500"/>
          </a:effectLst>
        </p:spPr>
      </p:pic>
    </p:spTree>
    <p:extLst>
      <p:ext uri="{BB962C8B-B14F-4D97-AF65-F5344CB8AC3E}">
        <p14:creationId xmlns:p14="http://schemas.microsoft.com/office/powerpoint/2010/main" val="122255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36638-C5D9-40DA-88BB-E421BF599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34" y="3429000"/>
            <a:ext cx="5195509" cy="3165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B1BEFA1B-45ED-4D93-B7E4-A98E253DD3DD}"/>
              </a:ext>
            </a:extLst>
          </p:cNvPr>
          <p:cNvSpPr>
            <a:spLocks noGrp="1"/>
          </p:cNvSpPr>
          <p:nvPr>
            <p:ph type="title"/>
          </p:nvPr>
        </p:nvSpPr>
        <p:spPr/>
        <p:txBody>
          <a:bodyPr/>
          <a:lstStyle/>
          <a:p>
            <a:r>
              <a:rPr lang="en-US" b="1" dirty="0"/>
              <a:t>PURPOSE</a:t>
            </a:r>
            <a:endParaRPr lang="en-IN" b="1" dirty="0"/>
          </a:p>
        </p:txBody>
      </p:sp>
      <p:sp>
        <p:nvSpPr>
          <p:cNvPr id="3" name="Content Placeholder 2">
            <a:extLst>
              <a:ext uri="{FF2B5EF4-FFF2-40B4-BE49-F238E27FC236}">
                <a16:creationId xmlns:a16="http://schemas.microsoft.com/office/drawing/2014/main" id="{E102769F-2DFA-4535-8BC3-8E9327C036F0}"/>
              </a:ext>
            </a:extLst>
          </p:cNvPr>
          <p:cNvSpPr>
            <a:spLocks noGrp="1"/>
          </p:cNvSpPr>
          <p:nvPr>
            <p:ph idx="1"/>
          </p:nvPr>
        </p:nvSpPr>
        <p:spPr>
          <a:xfrm>
            <a:off x="524518" y="2253289"/>
            <a:ext cx="10940651" cy="3716688"/>
          </a:xfrm>
        </p:spPr>
        <p:txBody>
          <a:bodyPr/>
          <a:lstStyle/>
          <a:p>
            <a:r>
              <a:rPr lang="en-US" b="0" i="0" dirty="0">
                <a:solidFill>
                  <a:srgbClr val="0D0D0D"/>
                </a:solidFill>
                <a:effectLst/>
                <a:latin typeface="Berlin Sans FB" panose="020E0602020502020306" pitchFamily="34" charset="0"/>
              </a:rPr>
              <a:t>This project focuses on building a system to gather and organize data about potential customers. By cleaning and integrating this information into a well-structured database, the goal is to understand customer needs better. The system will then help create personalized marketing campaigns, ensuring that the organization can effectively reach and meet the evolving preferences of its customers.</a:t>
            </a:r>
            <a:endParaRPr lang="en-IN" dirty="0">
              <a:latin typeface="Berlin Sans FB" panose="020E0602020502020306" pitchFamily="34" charset="0"/>
            </a:endParaRPr>
          </a:p>
        </p:txBody>
      </p:sp>
      <p:sp>
        <p:nvSpPr>
          <p:cNvPr id="6" name="TextBox 5">
            <a:extLst>
              <a:ext uri="{FF2B5EF4-FFF2-40B4-BE49-F238E27FC236}">
                <a16:creationId xmlns:a16="http://schemas.microsoft.com/office/drawing/2014/main" id="{E037F696-D010-4991-9CAA-8BA8E1A6BC49}"/>
              </a:ext>
            </a:extLst>
          </p:cNvPr>
          <p:cNvSpPr txBox="1"/>
          <p:nvPr/>
        </p:nvSpPr>
        <p:spPr>
          <a:xfrm>
            <a:off x="6269660" y="3534195"/>
            <a:ext cx="5195509" cy="1477328"/>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D0D0D"/>
                </a:solidFill>
                <a:effectLst/>
                <a:latin typeface="Berlin Sans FB" panose="020E0602020502020306" pitchFamily="34" charset="0"/>
              </a:rPr>
              <a:t>The ultimate goal is to establish a dynamic and continuously updated database that empowers personalized marketing strategies, ensuring that the organization can adapt and meet the evolving needs of its customer base.</a:t>
            </a:r>
            <a:endParaRPr lang="en-IN" dirty="0">
              <a:latin typeface="Berlin Sans FB" panose="020E0602020502020306" pitchFamily="34" charset="0"/>
            </a:endParaRPr>
          </a:p>
        </p:txBody>
      </p:sp>
    </p:spTree>
    <p:extLst>
      <p:ext uri="{BB962C8B-B14F-4D97-AF65-F5344CB8AC3E}">
        <p14:creationId xmlns:p14="http://schemas.microsoft.com/office/powerpoint/2010/main" val="190420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AE9EC2-D449-4358-B012-0809EC6F67B6}"/>
              </a:ext>
            </a:extLst>
          </p:cNvPr>
          <p:cNvGraphicFramePr/>
          <p:nvPr>
            <p:extLst>
              <p:ext uri="{D42A27DB-BD31-4B8C-83A1-F6EECF244321}">
                <p14:modId xmlns:p14="http://schemas.microsoft.com/office/powerpoint/2010/main" val="2593211416"/>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5A049E29-D47A-44E1-A608-2EE8536A1972}"/>
              </a:ext>
            </a:extLst>
          </p:cNvPr>
          <p:cNvGraphicFramePr>
            <a:graphicFrameLocks noGrp="1"/>
          </p:cNvGraphicFramePr>
          <p:nvPr>
            <p:ph idx="1"/>
            <p:extLst>
              <p:ext uri="{D42A27DB-BD31-4B8C-83A1-F6EECF244321}">
                <p14:modId xmlns:p14="http://schemas.microsoft.com/office/powerpoint/2010/main" val="2967805681"/>
              </p:ext>
            </p:extLst>
          </p:nvPr>
        </p:nvGraphicFramePr>
        <p:xfrm>
          <a:off x="611746" y="1680631"/>
          <a:ext cx="3417045" cy="47292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916EF96B-3246-43DE-B42E-156AD3825D5B}"/>
              </a:ext>
            </a:extLst>
          </p:cNvPr>
          <p:cNvPicPr>
            <a:picLocks noChangeAspect="1"/>
          </p:cNvPicPr>
          <p:nvPr/>
        </p:nvPicPr>
        <p:blipFill rotWithShape="1">
          <a:blip r:embed="rId12">
            <a:extLst>
              <a:ext uri="{28A0092B-C50C-407E-A947-70E740481C1C}">
                <a14:useLocalDpi xmlns:a14="http://schemas.microsoft.com/office/drawing/2010/main" val="0"/>
              </a:ext>
            </a:extLst>
          </a:blip>
          <a:srcRect l="-239" t="850" r="42629" b="22417"/>
          <a:stretch/>
        </p:blipFill>
        <p:spPr>
          <a:xfrm>
            <a:off x="4116210" y="2362954"/>
            <a:ext cx="7119139" cy="4209862"/>
          </a:xfrm>
          <a:prstGeom prst="rect">
            <a:avLst/>
          </a:prstGeom>
          <a:ln>
            <a:noFill/>
          </a:ln>
          <a:effectLst>
            <a:softEdge rad="112500"/>
          </a:effectLst>
        </p:spPr>
      </p:pic>
    </p:spTree>
    <p:extLst>
      <p:ext uri="{BB962C8B-B14F-4D97-AF65-F5344CB8AC3E}">
        <p14:creationId xmlns:p14="http://schemas.microsoft.com/office/powerpoint/2010/main" val="3562593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0CA8EEB-A4E8-4F35-98F1-302EE71CE576}"/>
              </a:ext>
            </a:extLst>
          </p:cNvPr>
          <p:cNvGraphicFramePr/>
          <p:nvPr>
            <p:extLst>
              <p:ext uri="{D42A27DB-BD31-4B8C-83A1-F6EECF244321}">
                <p14:modId xmlns:p14="http://schemas.microsoft.com/office/powerpoint/2010/main" val="1197744686"/>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1D74AED9-8839-48BA-BD98-BDBB531A5985}"/>
              </a:ext>
            </a:extLst>
          </p:cNvPr>
          <p:cNvPicPr>
            <a:picLocks noGrp="1" noChangeAspect="1"/>
          </p:cNvPicPr>
          <p:nvPr>
            <p:ph idx="1"/>
          </p:nvPr>
        </p:nvPicPr>
        <p:blipFill>
          <a:blip r:embed="rId7"/>
          <a:stretch>
            <a:fillRect/>
          </a:stretch>
        </p:blipFill>
        <p:spPr>
          <a:xfrm>
            <a:off x="1345077" y="2262310"/>
            <a:ext cx="8170115" cy="4595690"/>
          </a:xfrm>
          <a:prstGeom prst="rect">
            <a:avLst/>
          </a:prstGeom>
          <a:ln>
            <a:noFill/>
          </a:ln>
          <a:effectLst>
            <a:softEdge rad="112500"/>
          </a:effectLst>
        </p:spPr>
      </p:pic>
    </p:spTree>
    <p:extLst>
      <p:ext uri="{BB962C8B-B14F-4D97-AF65-F5344CB8AC3E}">
        <p14:creationId xmlns:p14="http://schemas.microsoft.com/office/powerpoint/2010/main" val="2430347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3B27815-65A5-4838-A8C6-78DFCC62F857}"/>
              </a:ext>
            </a:extLst>
          </p:cNvPr>
          <p:cNvGraphicFramePr/>
          <p:nvPr>
            <p:extLst>
              <p:ext uri="{D42A27DB-BD31-4B8C-83A1-F6EECF244321}">
                <p14:modId xmlns:p14="http://schemas.microsoft.com/office/powerpoint/2010/main" val="1367607704"/>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a:extLst>
              <a:ext uri="{FF2B5EF4-FFF2-40B4-BE49-F238E27FC236}">
                <a16:creationId xmlns:a16="http://schemas.microsoft.com/office/drawing/2014/main" id="{44EEF79B-78F8-4F94-94CE-98C71AE2A7EE}"/>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r="39813"/>
          <a:stretch/>
        </p:blipFill>
        <p:spPr>
          <a:xfrm>
            <a:off x="975243" y="2329962"/>
            <a:ext cx="8195134" cy="4425753"/>
          </a:xfrm>
          <a:prstGeom prst="rect">
            <a:avLst/>
          </a:prstGeom>
          <a:ln>
            <a:noFill/>
          </a:ln>
          <a:effectLst>
            <a:softEdge rad="112500"/>
          </a:effectLst>
        </p:spPr>
      </p:pic>
    </p:spTree>
    <p:extLst>
      <p:ext uri="{BB962C8B-B14F-4D97-AF65-F5344CB8AC3E}">
        <p14:creationId xmlns:p14="http://schemas.microsoft.com/office/powerpoint/2010/main" val="962555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E6B68F1-FE6C-4696-84C9-3B686A1E4A32}"/>
              </a:ext>
            </a:extLst>
          </p:cNvPr>
          <p:cNvGraphicFramePr/>
          <p:nvPr/>
        </p:nvGraphicFramePr>
        <p:xfrm>
          <a:off x="1154954" y="973668"/>
          <a:ext cx="9070500"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E1976687-6C9E-45E6-BE41-AAE7F117E321}"/>
              </a:ext>
            </a:extLst>
          </p:cNvPr>
          <p:cNvPicPr>
            <a:picLocks noGrp="1" noChangeAspect="1"/>
          </p:cNvPicPr>
          <p:nvPr>
            <p:ph idx="1"/>
          </p:nvPr>
        </p:nvPicPr>
        <p:blipFill>
          <a:blip r:embed="rId7"/>
          <a:stretch>
            <a:fillRect/>
          </a:stretch>
        </p:blipFill>
        <p:spPr>
          <a:xfrm>
            <a:off x="3493708" y="2216085"/>
            <a:ext cx="8200062" cy="4184715"/>
          </a:xfrm>
        </p:spPr>
      </p:pic>
      <p:graphicFrame>
        <p:nvGraphicFramePr>
          <p:cNvPr id="8" name="Diagram 7">
            <a:extLst>
              <a:ext uri="{FF2B5EF4-FFF2-40B4-BE49-F238E27FC236}">
                <a16:creationId xmlns:a16="http://schemas.microsoft.com/office/drawing/2014/main" id="{71E17C8F-DC37-4F51-B32E-F1B3F79A42BD}"/>
              </a:ext>
            </a:extLst>
          </p:cNvPr>
          <p:cNvGraphicFramePr/>
          <p:nvPr>
            <p:extLst>
              <p:ext uri="{D42A27DB-BD31-4B8C-83A1-F6EECF244321}">
                <p14:modId xmlns:p14="http://schemas.microsoft.com/office/powerpoint/2010/main" val="2944917963"/>
              </p:ext>
            </p:extLst>
          </p:nvPr>
        </p:nvGraphicFramePr>
        <p:xfrm>
          <a:off x="167054" y="2620108"/>
          <a:ext cx="3493708" cy="26992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05872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B6CAC83-43BD-41EA-8CEA-771A8718E9A3}"/>
              </a:ext>
            </a:extLst>
          </p:cNvPr>
          <p:cNvGraphicFramePr/>
          <p:nvPr>
            <p:extLst>
              <p:ext uri="{D42A27DB-BD31-4B8C-83A1-F6EECF244321}">
                <p14:modId xmlns:p14="http://schemas.microsoft.com/office/powerpoint/2010/main" val="3405797801"/>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FF1EA3E6-B1DD-4132-B16B-35B3A303B6F4}"/>
              </a:ext>
            </a:extLst>
          </p:cNvPr>
          <p:cNvGraphicFramePr>
            <a:graphicFrameLocks noGrp="1"/>
          </p:cNvGraphicFramePr>
          <p:nvPr>
            <p:ph idx="1"/>
            <p:extLst>
              <p:ext uri="{D42A27DB-BD31-4B8C-83A1-F6EECF244321}">
                <p14:modId xmlns:p14="http://schemas.microsoft.com/office/powerpoint/2010/main" val="997588793"/>
              </p:ext>
            </p:extLst>
          </p:nvPr>
        </p:nvGraphicFramePr>
        <p:xfrm>
          <a:off x="158261" y="2831124"/>
          <a:ext cx="4132385" cy="2743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247FE498-A99E-4CB8-B250-3A120BB80F87}"/>
              </a:ext>
            </a:extLst>
          </p:cNvPr>
          <p:cNvPicPr>
            <a:picLocks noChangeAspect="1"/>
          </p:cNvPicPr>
          <p:nvPr/>
        </p:nvPicPr>
        <p:blipFill rotWithShape="1">
          <a:blip r:embed="rId12"/>
          <a:srcRect t="1751" r="8791" b="6986"/>
          <a:stretch/>
        </p:blipFill>
        <p:spPr>
          <a:xfrm>
            <a:off x="3833446" y="2276009"/>
            <a:ext cx="7526216" cy="4236033"/>
          </a:xfrm>
          <a:prstGeom prst="rect">
            <a:avLst/>
          </a:prstGeom>
          <a:ln>
            <a:noFill/>
          </a:ln>
          <a:effectLst>
            <a:softEdge rad="112500"/>
          </a:effectLst>
        </p:spPr>
      </p:pic>
    </p:spTree>
    <p:extLst>
      <p:ext uri="{BB962C8B-B14F-4D97-AF65-F5344CB8AC3E}">
        <p14:creationId xmlns:p14="http://schemas.microsoft.com/office/powerpoint/2010/main" val="3854175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D691026A-DE96-45A0-AF85-C27EA41C0F30}"/>
              </a:ext>
            </a:extLst>
          </p:cNvPr>
          <p:cNvGraphicFramePr/>
          <p:nvPr>
            <p:extLst>
              <p:ext uri="{D42A27DB-BD31-4B8C-83A1-F6EECF244321}">
                <p14:modId xmlns:p14="http://schemas.microsoft.com/office/powerpoint/2010/main" val="4085376217"/>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D8B6F61D-6CC7-464F-9236-2A8F2623CF7D}"/>
              </a:ext>
            </a:extLst>
          </p:cNvPr>
          <p:cNvGraphicFramePr>
            <a:graphicFrameLocks noGrp="1"/>
          </p:cNvGraphicFramePr>
          <p:nvPr>
            <p:ph idx="1"/>
            <p:extLst>
              <p:ext uri="{D42A27DB-BD31-4B8C-83A1-F6EECF244321}">
                <p14:modId xmlns:p14="http://schemas.microsoft.com/office/powerpoint/2010/main" val="3315864141"/>
              </p:ext>
            </p:extLst>
          </p:nvPr>
        </p:nvGraphicFramePr>
        <p:xfrm>
          <a:off x="707679" y="2675491"/>
          <a:ext cx="3266443" cy="28460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B5299769-5EF5-4A83-B469-D7005C7A755B}"/>
              </a:ext>
            </a:extLst>
          </p:cNvPr>
          <p:cNvPicPr>
            <a:picLocks noChangeAspect="1"/>
          </p:cNvPicPr>
          <p:nvPr/>
        </p:nvPicPr>
        <p:blipFill rotWithShape="1">
          <a:blip r:embed="rId12"/>
          <a:srcRect r="15304" b="9795"/>
          <a:stretch/>
        </p:blipFill>
        <p:spPr>
          <a:xfrm>
            <a:off x="4044461" y="2323915"/>
            <a:ext cx="7631724" cy="4403544"/>
          </a:xfrm>
          <a:prstGeom prst="rect">
            <a:avLst/>
          </a:prstGeom>
          <a:ln>
            <a:noFill/>
          </a:ln>
          <a:effectLst>
            <a:softEdge rad="112500"/>
          </a:effectLst>
        </p:spPr>
      </p:pic>
    </p:spTree>
    <p:extLst>
      <p:ext uri="{BB962C8B-B14F-4D97-AF65-F5344CB8AC3E}">
        <p14:creationId xmlns:p14="http://schemas.microsoft.com/office/powerpoint/2010/main" val="3769017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30832C7-656D-4AB6-A346-E5C5DA22F5DE}"/>
              </a:ext>
            </a:extLst>
          </p:cNvPr>
          <p:cNvGraphicFramePr/>
          <p:nvPr>
            <p:extLst>
              <p:ext uri="{D42A27DB-BD31-4B8C-83A1-F6EECF244321}">
                <p14:modId xmlns:p14="http://schemas.microsoft.com/office/powerpoint/2010/main" val="1413854305"/>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F72F7A64-9D7E-4F3C-93A0-4F323B676818}"/>
              </a:ext>
            </a:extLst>
          </p:cNvPr>
          <p:cNvGraphicFramePr>
            <a:graphicFrameLocks noGrp="1"/>
          </p:cNvGraphicFramePr>
          <p:nvPr>
            <p:ph idx="1"/>
            <p:extLst>
              <p:ext uri="{D42A27DB-BD31-4B8C-83A1-F6EECF244321}">
                <p14:modId xmlns:p14="http://schemas.microsoft.com/office/powerpoint/2010/main" val="4000381481"/>
              </p:ext>
            </p:extLst>
          </p:nvPr>
        </p:nvGraphicFramePr>
        <p:xfrm>
          <a:off x="378068" y="2569632"/>
          <a:ext cx="3613638" cy="33147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F33BC4CC-BA61-4F52-8E1F-A161E483E4E4}"/>
              </a:ext>
            </a:extLst>
          </p:cNvPr>
          <p:cNvPicPr>
            <a:picLocks noChangeAspect="1"/>
          </p:cNvPicPr>
          <p:nvPr/>
        </p:nvPicPr>
        <p:blipFill rotWithShape="1">
          <a:blip r:embed="rId12"/>
          <a:srcRect b="4546"/>
          <a:stretch/>
        </p:blipFill>
        <p:spPr>
          <a:xfrm>
            <a:off x="3991706" y="2409092"/>
            <a:ext cx="7323994" cy="4062046"/>
          </a:xfrm>
          <a:prstGeom prst="rect">
            <a:avLst/>
          </a:prstGeom>
          <a:ln>
            <a:noFill/>
          </a:ln>
          <a:effectLst>
            <a:softEdge rad="112500"/>
          </a:effectLst>
        </p:spPr>
      </p:pic>
    </p:spTree>
    <p:extLst>
      <p:ext uri="{BB962C8B-B14F-4D97-AF65-F5344CB8AC3E}">
        <p14:creationId xmlns:p14="http://schemas.microsoft.com/office/powerpoint/2010/main" val="3075076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512B9CB-D6E8-4A1D-9F45-9B2D670E1E74}"/>
              </a:ext>
            </a:extLst>
          </p:cNvPr>
          <p:cNvGraphicFramePr/>
          <p:nvPr>
            <p:extLst>
              <p:ext uri="{D42A27DB-BD31-4B8C-83A1-F6EECF244321}">
                <p14:modId xmlns:p14="http://schemas.microsoft.com/office/powerpoint/2010/main" val="1317745339"/>
              </p:ext>
            </p:extLst>
          </p:nvPr>
        </p:nvGraphicFramePr>
        <p:xfrm>
          <a:off x="1154954" y="973668"/>
          <a:ext cx="9042342"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5D19C029-0B3B-40B9-AF6A-C5C54856C17D}"/>
              </a:ext>
            </a:extLst>
          </p:cNvPr>
          <p:cNvGraphicFramePr>
            <a:graphicFrameLocks noGrp="1"/>
          </p:cNvGraphicFramePr>
          <p:nvPr>
            <p:ph idx="1"/>
            <p:extLst>
              <p:ext uri="{D42A27DB-BD31-4B8C-83A1-F6EECF244321}">
                <p14:modId xmlns:p14="http://schemas.microsoft.com/office/powerpoint/2010/main" val="1909382915"/>
              </p:ext>
            </p:extLst>
          </p:nvPr>
        </p:nvGraphicFramePr>
        <p:xfrm>
          <a:off x="1154954" y="2357316"/>
          <a:ext cx="9826638" cy="39379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Graphic 7">
            <a:extLst>
              <a:ext uri="{FF2B5EF4-FFF2-40B4-BE49-F238E27FC236}">
                <a16:creationId xmlns:a16="http://schemas.microsoft.com/office/drawing/2014/main" id="{9498BDBD-AD7D-4CFE-BFA9-964C96F8CA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10408" y="5125915"/>
            <a:ext cx="2466076" cy="2466076"/>
          </a:xfrm>
          <a:prstGeom prst="rect">
            <a:avLst/>
          </a:prstGeom>
        </p:spPr>
      </p:pic>
    </p:spTree>
    <p:extLst>
      <p:ext uri="{BB962C8B-B14F-4D97-AF65-F5344CB8AC3E}">
        <p14:creationId xmlns:p14="http://schemas.microsoft.com/office/powerpoint/2010/main" val="795150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FBF5F57-1825-4378-83C9-905ADBA76423}"/>
              </a:ext>
            </a:extLst>
          </p:cNvPr>
          <p:cNvGraphicFramePr/>
          <p:nvPr>
            <p:extLst>
              <p:ext uri="{D42A27DB-BD31-4B8C-83A1-F6EECF244321}">
                <p14:modId xmlns:p14="http://schemas.microsoft.com/office/powerpoint/2010/main" val="3508554453"/>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CA70F341-91E9-461A-B3DD-C5B02B2312B6}"/>
              </a:ext>
            </a:extLst>
          </p:cNvPr>
          <p:cNvGraphicFramePr>
            <a:graphicFrameLocks noGrp="1"/>
          </p:cNvGraphicFramePr>
          <p:nvPr>
            <p:ph idx="1"/>
            <p:extLst>
              <p:ext uri="{D42A27DB-BD31-4B8C-83A1-F6EECF244321}">
                <p14:modId xmlns:p14="http://schemas.microsoft.com/office/powerpoint/2010/main" val="2235187731"/>
              </p:ext>
            </p:extLst>
          </p:nvPr>
        </p:nvGraphicFramePr>
        <p:xfrm>
          <a:off x="228600" y="2092569"/>
          <a:ext cx="2572475" cy="35799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4ED35993-107C-48D5-8443-BB819F574290}"/>
              </a:ext>
            </a:extLst>
          </p:cNvPr>
          <p:cNvPicPr>
            <a:picLocks noChangeAspect="1"/>
          </p:cNvPicPr>
          <p:nvPr/>
        </p:nvPicPr>
        <p:blipFill rotWithShape="1">
          <a:blip r:embed="rId12"/>
          <a:srcRect r="25061" b="41891"/>
          <a:stretch/>
        </p:blipFill>
        <p:spPr>
          <a:xfrm>
            <a:off x="3060829" y="2484924"/>
            <a:ext cx="8632940" cy="3765469"/>
          </a:xfrm>
          <a:prstGeom prst="rect">
            <a:avLst/>
          </a:prstGeom>
          <a:ln>
            <a:noFill/>
          </a:ln>
          <a:effectLst>
            <a:softEdge rad="112500"/>
          </a:effectLst>
        </p:spPr>
      </p:pic>
    </p:spTree>
    <p:extLst>
      <p:ext uri="{BB962C8B-B14F-4D97-AF65-F5344CB8AC3E}">
        <p14:creationId xmlns:p14="http://schemas.microsoft.com/office/powerpoint/2010/main" val="3442737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22AF769-F1BE-45C3-86A7-067CCF827175}"/>
              </a:ext>
            </a:extLst>
          </p:cNvPr>
          <p:cNvGraphicFramePr/>
          <p:nvPr>
            <p:extLst>
              <p:ext uri="{D42A27DB-BD31-4B8C-83A1-F6EECF244321}">
                <p14:modId xmlns:p14="http://schemas.microsoft.com/office/powerpoint/2010/main" val="4126217362"/>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3B55F003-D3E5-48AE-951C-F04F1E633F52}"/>
              </a:ext>
            </a:extLst>
          </p:cNvPr>
          <p:cNvPicPr>
            <a:picLocks noGrp="1" noChangeAspect="1"/>
          </p:cNvPicPr>
          <p:nvPr>
            <p:ph idx="1"/>
          </p:nvPr>
        </p:nvPicPr>
        <p:blipFill rotWithShape="1">
          <a:blip r:embed="rId7"/>
          <a:srcRect b="4761"/>
          <a:stretch/>
        </p:blipFill>
        <p:spPr>
          <a:xfrm>
            <a:off x="4343400" y="2408287"/>
            <a:ext cx="7551092" cy="4045267"/>
          </a:xfrm>
          <a:prstGeom prst="rect">
            <a:avLst/>
          </a:prstGeom>
          <a:ln>
            <a:noFill/>
          </a:ln>
          <a:effectLst>
            <a:softEdge rad="112500"/>
          </a:effectLst>
        </p:spPr>
      </p:pic>
      <p:graphicFrame>
        <p:nvGraphicFramePr>
          <p:cNvPr id="10" name="Diagram 9">
            <a:extLst>
              <a:ext uri="{FF2B5EF4-FFF2-40B4-BE49-F238E27FC236}">
                <a16:creationId xmlns:a16="http://schemas.microsoft.com/office/drawing/2014/main" id="{DE717DE8-FE4A-4D08-BDF0-08E59C395986}"/>
              </a:ext>
            </a:extLst>
          </p:cNvPr>
          <p:cNvGraphicFramePr/>
          <p:nvPr>
            <p:extLst>
              <p:ext uri="{D42A27DB-BD31-4B8C-83A1-F6EECF244321}">
                <p14:modId xmlns:p14="http://schemas.microsoft.com/office/powerpoint/2010/main" val="3816972695"/>
              </p:ext>
            </p:extLst>
          </p:nvPr>
        </p:nvGraphicFramePr>
        <p:xfrm>
          <a:off x="-105508" y="2408287"/>
          <a:ext cx="4360985" cy="32078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648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9296543-27A0-44B9-AB3C-6B9F1DE4BDD4}"/>
              </a:ext>
            </a:extLst>
          </p:cNvPr>
          <p:cNvGraphicFramePr/>
          <p:nvPr>
            <p:extLst>
              <p:ext uri="{D42A27DB-BD31-4B8C-83A1-F6EECF244321}">
                <p14:modId xmlns:p14="http://schemas.microsoft.com/office/powerpoint/2010/main" val="1509704824"/>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F32BE89C-9023-4C60-A9B8-3F182B178766}"/>
              </a:ext>
            </a:extLst>
          </p:cNvPr>
          <p:cNvGraphicFramePr>
            <a:graphicFrameLocks noGrp="1"/>
          </p:cNvGraphicFramePr>
          <p:nvPr>
            <p:ph idx="1"/>
            <p:extLst>
              <p:ext uri="{D42A27DB-BD31-4B8C-83A1-F6EECF244321}">
                <p14:modId xmlns:p14="http://schemas.microsoft.com/office/powerpoint/2010/main" val="2352136995"/>
              </p:ext>
            </p:extLst>
          </p:nvPr>
        </p:nvGraphicFramePr>
        <p:xfrm>
          <a:off x="1154954" y="2603500"/>
          <a:ext cx="8825659" cy="34163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59654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62EBD1A4-6F73-4357-AD9C-E99E3009E234}"/>
              </a:ext>
            </a:extLst>
          </p:cNvPr>
          <p:cNvGraphicFramePr/>
          <p:nvPr>
            <p:extLst>
              <p:ext uri="{D42A27DB-BD31-4B8C-83A1-F6EECF244321}">
                <p14:modId xmlns:p14="http://schemas.microsoft.com/office/powerpoint/2010/main" val="19281336"/>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936D347C-2D23-4713-A8D4-7AF4E074B30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B43F850-52B5-465B-8E6C-02E8229D760C}"/>
              </a:ext>
            </a:extLst>
          </p:cNvPr>
          <p:cNvPicPr>
            <a:picLocks noChangeAspect="1"/>
          </p:cNvPicPr>
          <p:nvPr/>
        </p:nvPicPr>
        <p:blipFill rotWithShape="1">
          <a:blip r:embed="rId7"/>
          <a:srcRect t="-1344" b="7680"/>
          <a:stretch/>
        </p:blipFill>
        <p:spPr>
          <a:xfrm>
            <a:off x="694592" y="2155336"/>
            <a:ext cx="10629900" cy="4702664"/>
          </a:xfrm>
          <a:prstGeom prst="rect">
            <a:avLst/>
          </a:prstGeom>
        </p:spPr>
      </p:pic>
    </p:spTree>
    <p:extLst>
      <p:ext uri="{BB962C8B-B14F-4D97-AF65-F5344CB8AC3E}">
        <p14:creationId xmlns:p14="http://schemas.microsoft.com/office/powerpoint/2010/main" val="4211079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E5591B8-1EE0-4AD5-B023-59D71822FA2A}"/>
              </a:ext>
            </a:extLst>
          </p:cNvPr>
          <p:cNvGraphicFramePr/>
          <p:nvPr>
            <p:extLst>
              <p:ext uri="{D42A27DB-BD31-4B8C-83A1-F6EECF244321}">
                <p14:modId xmlns:p14="http://schemas.microsoft.com/office/powerpoint/2010/main" val="979496362"/>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B3A81CA8-A13C-4B35-9444-E37423305019}"/>
              </a:ext>
            </a:extLst>
          </p:cNvPr>
          <p:cNvPicPr>
            <a:picLocks noGrp="1" noChangeAspect="1"/>
          </p:cNvPicPr>
          <p:nvPr>
            <p:ph idx="1"/>
          </p:nvPr>
        </p:nvPicPr>
        <p:blipFill rotWithShape="1">
          <a:blip r:embed="rId7"/>
          <a:srcRect b="5423"/>
          <a:stretch/>
        </p:blipFill>
        <p:spPr>
          <a:xfrm>
            <a:off x="3525715" y="2277208"/>
            <a:ext cx="8203679" cy="4299437"/>
          </a:xfrm>
          <a:prstGeom prst="rect">
            <a:avLst/>
          </a:prstGeom>
          <a:ln>
            <a:noFill/>
          </a:ln>
          <a:effectLst>
            <a:softEdge rad="112500"/>
          </a:effectLst>
        </p:spPr>
      </p:pic>
      <p:graphicFrame>
        <p:nvGraphicFramePr>
          <p:cNvPr id="8" name="Diagram 7">
            <a:extLst>
              <a:ext uri="{FF2B5EF4-FFF2-40B4-BE49-F238E27FC236}">
                <a16:creationId xmlns:a16="http://schemas.microsoft.com/office/drawing/2014/main" id="{2E35BDE5-6464-4AC4-B0E1-230B344BDD71}"/>
              </a:ext>
            </a:extLst>
          </p:cNvPr>
          <p:cNvGraphicFramePr/>
          <p:nvPr>
            <p:extLst>
              <p:ext uri="{D42A27DB-BD31-4B8C-83A1-F6EECF244321}">
                <p14:modId xmlns:p14="http://schemas.microsoft.com/office/powerpoint/2010/main" val="470946839"/>
              </p:ext>
            </p:extLst>
          </p:nvPr>
        </p:nvGraphicFramePr>
        <p:xfrm>
          <a:off x="192206" y="2545540"/>
          <a:ext cx="3140078" cy="34947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98517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456DE05-030E-46AF-833C-CF96B63AB710}"/>
              </a:ext>
            </a:extLst>
          </p:cNvPr>
          <p:cNvGraphicFramePr/>
          <p:nvPr>
            <p:extLst>
              <p:ext uri="{D42A27DB-BD31-4B8C-83A1-F6EECF244321}">
                <p14:modId xmlns:p14="http://schemas.microsoft.com/office/powerpoint/2010/main" val="2963841181"/>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D481E3E7-D4BF-413D-B68B-703A10DA2815}"/>
              </a:ext>
            </a:extLst>
          </p:cNvPr>
          <p:cNvPicPr>
            <a:picLocks noGrp="1" noChangeAspect="1"/>
          </p:cNvPicPr>
          <p:nvPr>
            <p:ph idx="1"/>
          </p:nvPr>
        </p:nvPicPr>
        <p:blipFill rotWithShape="1">
          <a:blip r:embed="rId7"/>
          <a:srcRect l="10482" t="1016" r="13802" b="7144"/>
          <a:stretch/>
        </p:blipFill>
        <p:spPr>
          <a:xfrm>
            <a:off x="4490977" y="2293379"/>
            <a:ext cx="6690166" cy="4564621"/>
          </a:xfrm>
        </p:spPr>
      </p:pic>
      <p:graphicFrame>
        <p:nvGraphicFramePr>
          <p:cNvPr id="8" name="Diagram 7">
            <a:extLst>
              <a:ext uri="{FF2B5EF4-FFF2-40B4-BE49-F238E27FC236}">
                <a16:creationId xmlns:a16="http://schemas.microsoft.com/office/drawing/2014/main" id="{22AB0A36-8701-4E8A-9C72-DCE7A5AEB18F}"/>
              </a:ext>
            </a:extLst>
          </p:cNvPr>
          <p:cNvGraphicFramePr/>
          <p:nvPr>
            <p:extLst>
              <p:ext uri="{D42A27DB-BD31-4B8C-83A1-F6EECF244321}">
                <p14:modId xmlns:p14="http://schemas.microsoft.com/office/powerpoint/2010/main" val="1035216390"/>
              </p:ext>
            </p:extLst>
          </p:nvPr>
        </p:nvGraphicFramePr>
        <p:xfrm>
          <a:off x="659423" y="2901462"/>
          <a:ext cx="3930162" cy="29828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88644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910E7211-3711-4BDC-B17C-AD52E9077A3A}"/>
              </a:ext>
            </a:extLst>
          </p:cNvPr>
          <p:cNvGraphicFramePr/>
          <p:nvPr>
            <p:extLst>
              <p:ext uri="{D42A27DB-BD31-4B8C-83A1-F6EECF244321}">
                <p14:modId xmlns:p14="http://schemas.microsoft.com/office/powerpoint/2010/main" val="410390181"/>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a:extLst>
              <a:ext uri="{FF2B5EF4-FFF2-40B4-BE49-F238E27FC236}">
                <a16:creationId xmlns:a16="http://schemas.microsoft.com/office/drawing/2014/main" id="{61E810B3-E8AD-4F26-B06C-F7A41C135879}"/>
              </a:ext>
            </a:extLst>
          </p:cNvPr>
          <p:cNvGraphicFramePr>
            <a:graphicFrameLocks noGrp="1"/>
          </p:cNvGraphicFramePr>
          <p:nvPr>
            <p:ph idx="1"/>
            <p:extLst>
              <p:ext uri="{D42A27DB-BD31-4B8C-83A1-F6EECF244321}">
                <p14:modId xmlns:p14="http://schemas.microsoft.com/office/powerpoint/2010/main" val="2326308141"/>
              </p:ext>
            </p:extLst>
          </p:nvPr>
        </p:nvGraphicFramePr>
        <p:xfrm>
          <a:off x="782515" y="2215662"/>
          <a:ext cx="3745523" cy="41939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a:extLst>
              <a:ext uri="{FF2B5EF4-FFF2-40B4-BE49-F238E27FC236}">
                <a16:creationId xmlns:a16="http://schemas.microsoft.com/office/drawing/2014/main" id="{1D76A43D-47D8-44FE-B0BD-8E0F3D3F3099}"/>
              </a:ext>
            </a:extLst>
          </p:cNvPr>
          <p:cNvPicPr>
            <a:picLocks noChangeAspect="1"/>
          </p:cNvPicPr>
          <p:nvPr/>
        </p:nvPicPr>
        <p:blipFill rotWithShape="1">
          <a:blip r:embed="rId13"/>
          <a:srcRect l="18587" t="2150" b="1997"/>
          <a:stretch/>
        </p:blipFill>
        <p:spPr>
          <a:xfrm>
            <a:off x="4919241" y="2430684"/>
            <a:ext cx="6863787" cy="4271058"/>
          </a:xfrm>
          <a:prstGeom prst="rect">
            <a:avLst/>
          </a:prstGeom>
        </p:spPr>
      </p:pic>
    </p:spTree>
    <p:extLst>
      <p:ext uri="{BB962C8B-B14F-4D97-AF65-F5344CB8AC3E}">
        <p14:creationId xmlns:p14="http://schemas.microsoft.com/office/powerpoint/2010/main" val="3802922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F25A3AA-F35C-4EEF-8647-835019AE9555}"/>
              </a:ext>
            </a:extLst>
          </p:cNvPr>
          <p:cNvGraphicFramePr/>
          <p:nvPr>
            <p:extLst>
              <p:ext uri="{D42A27DB-BD31-4B8C-83A1-F6EECF244321}">
                <p14:modId xmlns:p14="http://schemas.microsoft.com/office/powerpoint/2010/main" val="3514601230"/>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A6388FC6-DBC1-48BC-83B1-1F8D16D17823}"/>
              </a:ext>
            </a:extLst>
          </p:cNvPr>
          <p:cNvPicPr>
            <a:picLocks noGrp="1" noChangeAspect="1"/>
          </p:cNvPicPr>
          <p:nvPr>
            <p:ph idx="1"/>
          </p:nvPr>
        </p:nvPicPr>
        <p:blipFill rotWithShape="1">
          <a:blip r:embed="rId7"/>
          <a:srcRect r="22561" b="6212"/>
          <a:stretch/>
        </p:blipFill>
        <p:spPr>
          <a:xfrm>
            <a:off x="3952876" y="2289487"/>
            <a:ext cx="6124574" cy="3795999"/>
          </a:xfrm>
        </p:spPr>
      </p:pic>
      <p:graphicFrame>
        <p:nvGraphicFramePr>
          <p:cNvPr id="8" name="Diagram 7">
            <a:extLst>
              <a:ext uri="{FF2B5EF4-FFF2-40B4-BE49-F238E27FC236}">
                <a16:creationId xmlns:a16="http://schemas.microsoft.com/office/drawing/2014/main" id="{CBA00F4C-D4B1-49D3-ADFF-CF61F2FF2888}"/>
              </a:ext>
            </a:extLst>
          </p:cNvPr>
          <p:cNvGraphicFramePr/>
          <p:nvPr>
            <p:extLst>
              <p:ext uri="{D42A27DB-BD31-4B8C-83A1-F6EECF244321}">
                <p14:modId xmlns:p14="http://schemas.microsoft.com/office/powerpoint/2010/main" val="315671844"/>
              </p:ext>
            </p:extLst>
          </p:nvPr>
        </p:nvGraphicFramePr>
        <p:xfrm>
          <a:off x="600074" y="2514600"/>
          <a:ext cx="3152775" cy="26765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40631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3A9DC12-1EE7-4244-B7F8-B6CE66F21702}"/>
              </a:ext>
            </a:extLst>
          </p:cNvPr>
          <p:cNvGraphicFramePr/>
          <p:nvPr>
            <p:extLst>
              <p:ext uri="{D42A27DB-BD31-4B8C-83A1-F6EECF244321}">
                <p14:modId xmlns:p14="http://schemas.microsoft.com/office/powerpoint/2010/main" val="335313183"/>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99A990EC-46DC-4E90-B421-FD0EE3CA717E}"/>
              </a:ext>
            </a:extLst>
          </p:cNvPr>
          <p:cNvPicPr>
            <a:picLocks noGrp="1" noChangeAspect="1"/>
          </p:cNvPicPr>
          <p:nvPr>
            <p:ph idx="1"/>
          </p:nvPr>
        </p:nvPicPr>
        <p:blipFill rotWithShape="1">
          <a:blip r:embed="rId7"/>
          <a:srcRect l="20581" t="8272" b="9479"/>
          <a:stretch/>
        </p:blipFill>
        <p:spPr>
          <a:xfrm>
            <a:off x="3905250" y="2352362"/>
            <a:ext cx="6872056" cy="4003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Diagram 7">
            <a:extLst>
              <a:ext uri="{FF2B5EF4-FFF2-40B4-BE49-F238E27FC236}">
                <a16:creationId xmlns:a16="http://schemas.microsoft.com/office/drawing/2014/main" id="{73882A49-8251-4058-A244-0D5F16DF9860}"/>
              </a:ext>
            </a:extLst>
          </p:cNvPr>
          <p:cNvGraphicFramePr/>
          <p:nvPr>
            <p:extLst>
              <p:ext uri="{D42A27DB-BD31-4B8C-83A1-F6EECF244321}">
                <p14:modId xmlns:p14="http://schemas.microsoft.com/office/powerpoint/2010/main" val="2717908497"/>
              </p:ext>
            </p:extLst>
          </p:nvPr>
        </p:nvGraphicFramePr>
        <p:xfrm>
          <a:off x="104775" y="1680632"/>
          <a:ext cx="3448050" cy="53467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96870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C2CA1D5-5321-4C40-A19F-01ED5BD423CB}"/>
              </a:ext>
            </a:extLst>
          </p:cNvPr>
          <p:cNvGraphicFramePr/>
          <p:nvPr>
            <p:extLst>
              <p:ext uri="{D42A27DB-BD31-4B8C-83A1-F6EECF244321}">
                <p14:modId xmlns:p14="http://schemas.microsoft.com/office/powerpoint/2010/main" val="1978160697"/>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82C583D9-DBA2-4DD1-8832-7A4C0DC3A7F3}"/>
              </a:ext>
            </a:extLst>
          </p:cNvPr>
          <p:cNvGraphicFramePr>
            <a:graphicFrameLocks noGrp="1"/>
          </p:cNvGraphicFramePr>
          <p:nvPr>
            <p:ph idx="1"/>
            <p:extLst>
              <p:ext uri="{D42A27DB-BD31-4B8C-83A1-F6EECF244321}">
                <p14:modId xmlns:p14="http://schemas.microsoft.com/office/powerpoint/2010/main" val="1555827459"/>
              </p:ext>
            </p:extLst>
          </p:nvPr>
        </p:nvGraphicFramePr>
        <p:xfrm>
          <a:off x="574661" y="2231687"/>
          <a:ext cx="10653115" cy="12940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17A69DB2-9939-4A8F-BE1F-0075828E8933}"/>
              </a:ext>
            </a:extLst>
          </p:cNvPr>
          <p:cNvGraphicFramePr/>
          <p:nvPr>
            <p:extLst>
              <p:ext uri="{D42A27DB-BD31-4B8C-83A1-F6EECF244321}">
                <p14:modId xmlns:p14="http://schemas.microsoft.com/office/powerpoint/2010/main" val="3386317163"/>
              </p:ext>
            </p:extLst>
          </p:nvPr>
        </p:nvGraphicFramePr>
        <p:xfrm>
          <a:off x="574661" y="3525716"/>
          <a:ext cx="10653114" cy="297469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96048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C8E8683-F283-4E7D-B404-BFFDB6D70B09}"/>
              </a:ext>
            </a:extLst>
          </p:cNvPr>
          <p:cNvGraphicFramePr/>
          <p:nvPr>
            <p:extLst>
              <p:ext uri="{D42A27DB-BD31-4B8C-83A1-F6EECF244321}">
                <p14:modId xmlns:p14="http://schemas.microsoft.com/office/powerpoint/2010/main" val="22810314"/>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77314EF3-67A3-42CE-A221-3F1E5FB4D9FC}"/>
              </a:ext>
            </a:extLst>
          </p:cNvPr>
          <p:cNvGraphicFramePr>
            <a:graphicFrameLocks noGrp="1"/>
          </p:cNvGraphicFramePr>
          <p:nvPr>
            <p:ph idx="1"/>
            <p:extLst>
              <p:ext uri="{D42A27DB-BD31-4B8C-83A1-F6EECF244321}">
                <p14:modId xmlns:p14="http://schemas.microsoft.com/office/powerpoint/2010/main" val="1271385394"/>
              </p:ext>
            </p:extLst>
          </p:nvPr>
        </p:nvGraphicFramePr>
        <p:xfrm>
          <a:off x="1154954" y="2269063"/>
          <a:ext cx="8761413" cy="1115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D88755D4-7AD5-402E-A3F9-31C14C019D75}"/>
              </a:ext>
            </a:extLst>
          </p:cNvPr>
          <p:cNvGraphicFramePr/>
          <p:nvPr>
            <p:extLst>
              <p:ext uri="{D42A27DB-BD31-4B8C-83A1-F6EECF244321}">
                <p14:modId xmlns:p14="http://schemas.microsoft.com/office/powerpoint/2010/main" val="1111128974"/>
              </p:ext>
            </p:extLst>
          </p:nvPr>
        </p:nvGraphicFramePr>
        <p:xfrm>
          <a:off x="1154954" y="3622430"/>
          <a:ext cx="8761413" cy="17543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270941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B79D1B7-660C-45E3-B7DF-4E81289D3D7A}"/>
              </a:ext>
            </a:extLst>
          </p:cNvPr>
          <p:cNvGraphicFramePr/>
          <p:nvPr>
            <p:extLst>
              <p:ext uri="{D42A27DB-BD31-4B8C-83A1-F6EECF244321}">
                <p14:modId xmlns:p14="http://schemas.microsoft.com/office/powerpoint/2010/main" val="2584313577"/>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C25435DE-BAFA-4925-A93D-949BFA56F30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88707A3-E48D-44E1-A8F5-1958490755BD}"/>
              </a:ext>
            </a:extLst>
          </p:cNvPr>
          <p:cNvPicPr>
            <a:picLocks noChangeAspect="1"/>
          </p:cNvPicPr>
          <p:nvPr/>
        </p:nvPicPr>
        <p:blipFill rotWithShape="1">
          <a:blip r:embed="rId7"/>
          <a:srcRect l="-1234" t="-2701" r="37350" b="40611"/>
          <a:stretch/>
        </p:blipFill>
        <p:spPr>
          <a:xfrm>
            <a:off x="474562" y="2077655"/>
            <a:ext cx="11239018" cy="4649938"/>
          </a:xfrm>
          <a:prstGeom prst="rect">
            <a:avLst/>
          </a:prstGeom>
          <a:ln>
            <a:noFill/>
          </a:ln>
          <a:effectLst>
            <a:softEdge rad="112500"/>
          </a:effectLst>
        </p:spPr>
      </p:pic>
    </p:spTree>
    <p:extLst>
      <p:ext uri="{BB962C8B-B14F-4D97-AF65-F5344CB8AC3E}">
        <p14:creationId xmlns:p14="http://schemas.microsoft.com/office/powerpoint/2010/main" val="4166519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DA74F485-28F2-4E3F-B2DD-D54A1C35B51A}"/>
              </a:ext>
            </a:extLst>
          </p:cNvPr>
          <p:cNvGraphicFramePr/>
          <p:nvPr>
            <p:extLst>
              <p:ext uri="{D42A27DB-BD31-4B8C-83A1-F6EECF244321}">
                <p14:modId xmlns:p14="http://schemas.microsoft.com/office/powerpoint/2010/main" val="923286285"/>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86206686-558E-40C6-B6C2-34D20B666E18}"/>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51689A0E-6EE3-4514-B76F-070E0EFB249C}"/>
              </a:ext>
            </a:extLst>
          </p:cNvPr>
          <p:cNvPicPr>
            <a:picLocks noChangeAspect="1"/>
          </p:cNvPicPr>
          <p:nvPr/>
        </p:nvPicPr>
        <p:blipFill rotWithShape="1">
          <a:blip r:embed="rId8"/>
          <a:srcRect r="58966" b="10769"/>
          <a:stretch/>
        </p:blipFill>
        <p:spPr>
          <a:xfrm>
            <a:off x="488874" y="2325495"/>
            <a:ext cx="11222480" cy="4444582"/>
          </a:xfrm>
          <a:prstGeom prst="rect">
            <a:avLst/>
          </a:prstGeom>
        </p:spPr>
      </p:pic>
    </p:spTree>
    <p:extLst>
      <p:ext uri="{BB962C8B-B14F-4D97-AF65-F5344CB8AC3E}">
        <p14:creationId xmlns:p14="http://schemas.microsoft.com/office/powerpoint/2010/main" val="18721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D5D80F5-86B3-42DC-8345-AA1D7FECCC3B}"/>
              </a:ext>
            </a:extLst>
          </p:cNvPr>
          <p:cNvGraphicFramePr/>
          <p:nvPr>
            <p:extLst>
              <p:ext uri="{D42A27DB-BD31-4B8C-83A1-F6EECF244321}">
                <p14:modId xmlns:p14="http://schemas.microsoft.com/office/powerpoint/2010/main" val="2438804303"/>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a:extLst>
              <a:ext uri="{FF2B5EF4-FFF2-40B4-BE49-F238E27FC236}">
                <a16:creationId xmlns:a16="http://schemas.microsoft.com/office/drawing/2014/main" id="{F9779789-D4CB-4B00-8A24-B5E8413B4A8B}"/>
              </a:ext>
            </a:extLst>
          </p:cNvPr>
          <p:cNvGraphicFramePr>
            <a:graphicFrameLocks noGrp="1"/>
          </p:cNvGraphicFramePr>
          <p:nvPr>
            <p:ph idx="1"/>
            <p:extLst>
              <p:ext uri="{D42A27DB-BD31-4B8C-83A1-F6EECF244321}">
                <p14:modId xmlns:p14="http://schemas.microsoft.com/office/powerpoint/2010/main" val="2697024444"/>
              </p:ext>
            </p:extLst>
          </p:nvPr>
        </p:nvGraphicFramePr>
        <p:xfrm>
          <a:off x="1154954" y="2234531"/>
          <a:ext cx="8825659" cy="3813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8111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7DFD208-7644-4C48-8A78-30A033870E75}"/>
              </a:ext>
            </a:extLst>
          </p:cNvPr>
          <p:cNvGraphicFramePr/>
          <p:nvPr>
            <p:extLst>
              <p:ext uri="{D42A27DB-BD31-4B8C-83A1-F6EECF244321}">
                <p14:modId xmlns:p14="http://schemas.microsoft.com/office/powerpoint/2010/main" val="387439404"/>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a:extLst>
              <a:ext uri="{FF2B5EF4-FFF2-40B4-BE49-F238E27FC236}">
                <a16:creationId xmlns:a16="http://schemas.microsoft.com/office/drawing/2014/main" id="{8238ED2E-FEEB-4C0A-9CEB-8879045E6F50}"/>
              </a:ext>
            </a:extLst>
          </p:cNvPr>
          <p:cNvPicPr>
            <a:picLocks noGrp="1" noChangeAspect="1"/>
          </p:cNvPicPr>
          <p:nvPr>
            <p:ph idx="1"/>
          </p:nvPr>
        </p:nvPicPr>
        <p:blipFill rotWithShape="1">
          <a:blip r:embed="rId8"/>
          <a:srcRect l="3384" r="4870" b="19303"/>
          <a:stretch/>
        </p:blipFill>
        <p:spPr>
          <a:xfrm>
            <a:off x="452649" y="2339730"/>
            <a:ext cx="11286702" cy="4395178"/>
          </a:xfrm>
        </p:spPr>
      </p:pic>
    </p:spTree>
    <p:extLst>
      <p:ext uri="{BB962C8B-B14F-4D97-AF65-F5344CB8AC3E}">
        <p14:creationId xmlns:p14="http://schemas.microsoft.com/office/powerpoint/2010/main" val="2582782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94F5194-E536-4C2A-96F7-EDA98EFCBCF1}"/>
              </a:ext>
            </a:extLst>
          </p:cNvPr>
          <p:cNvGraphicFramePr/>
          <p:nvPr>
            <p:extLst>
              <p:ext uri="{D42A27DB-BD31-4B8C-83A1-F6EECF244321}">
                <p14:modId xmlns:p14="http://schemas.microsoft.com/office/powerpoint/2010/main" val="62415581"/>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E097FF7F-3EBB-48E8-BB53-F2F5E2E9D25A}"/>
              </a:ext>
            </a:extLst>
          </p:cNvPr>
          <p:cNvPicPr>
            <a:picLocks noGrp="1" noChangeAspect="1"/>
          </p:cNvPicPr>
          <p:nvPr>
            <p:ph idx="1"/>
          </p:nvPr>
        </p:nvPicPr>
        <p:blipFill rotWithShape="1">
          <a:blip r:embed="rId7"/>
          <a:srcRect l="5658" t="2288" r="1401" b="5833"/>
          <a:stretch/>
        </p:blipFill>
        <p:spPr>
          <a:xfrm>
            <a:off x="501160" y="2321170"/>
            <a:ext cx="11192609" cy="4369775"/>
          </a:xfrm>
        </p:spPr>
      </p:pic>
    </p:spTree>
    <p:extLst>
      <p:ext uri="{BB962C8B-B14F-4D97-AF65-F5344CB8AC3E}">
        <p14:creationId xmlns:p14="http://schemas.microsoft.com/office/powerpoint/2010/main" val="3490228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A16723C-4F58-4DD3-8205-60029FB27805}"/>
              </a:ext>
            </a:extLst>
          </p:cNvPr>
          <p:cNvGraphicFramePr/>
          <p:nvPr>
            <p:extLst>
              <p:ext uri="{D42A27DB-BD31-4B8C-83A1-F6EECF244321}">
                <p14:modId xmlns:p14="http://schemas.microsoft.com/office/powerpoint/2010/main" val="581160234"/>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13BBC835-7EF2-430E-9623-58CAD676B843}"/>
              </a:ext>
            </a:extLst>
          </p:cNvPr>
          <p:cNvPicPr>
            <a:picLocks noGrp="1" noChangeAspect="1"/>
          </p:cNvPicPr>
          <p:nvPr>
            <p:ph idx="1"/>
          </p:nvPr>
        </p:nvPicPr>
        <p:blipFill rotWithShape="1">
          <a:blip r:embed="rId7"/>
          <a:srcRect l="989" t="4218" r="36823" b="11038"/>
          <a:stretch/>
        </p:blipFill>
        <p:spPr>
          <a:xfrm>
            <a:off x="495197" y="2280212"/>
            <a:ext cx="11229957" cy="4462041"/>
          </a:xfrm>
        </p:spPr>
      </p:pic>
    </p:spTree>
    <p:extLst>
      <p:ext uri="{BB962C8B-B14F-4D97-AF65-F5344CB8AC3E}">
        <p14:creationId xmlns:p14="http://schemas.microsoft.com/office/powerpoint/2010/main" val="1600965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DC571FA-3B06-47B8-B7F2-305D9E3FB69D}"/>
              </a:ext>
            </a:extLst>
          </p:cNvPr>
          <p:cNvGraphicFramePr/>
          <p:nvPr>
            <p:extLst>
              <p:ext uri="{D42A27DB-BD31-4B8C-83A1-F6EECF244321}">
                <p14:modId xmlns:p14="http://schemas.microsoft.com/office/powerpoint/2010/main" val="2642617551"/>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C32C6BA0-E646-4123-AD12-1B9A3D6959D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EC03169-B3B5-4CFA-9863-3BC231F4B1BF}"/>
              </a:ext>
            </a:extLst>
          </p:cNvPr>
          <p:cNvPicPr>
            <a:picLocks noChangeAspect="1"/>
          </p:cNvPicPr>
          <p:nvPr/>
        </p:nvPicPr>
        <p:blipFill rotWithShape="1">
          <a:blip r:embed="rId7"/>
          <a:srcRect l="8260" t="4725" r="5159" b="8523"/>
          <a:stretch/>
        </p:blipFill>
        <p:spPr>
          <a:xfrm>
            <a:off x="567519" y="2303363"/>
            <a:ext cx="11122911" cy="4455313"/>
          </a:xfrm>
          <a:prstGeom prst="rect">
            <a:avLst/>
          </a:prstGeom>
        </p:spPr>
      </p:pic>
    </p:spTree>
    <p:extLst>
      <p:ext uri="{BB962C8B-B14F-4D97-AF65-F5344CB8AC3E}">
        <p14:creationId xmlns:p14="http://schemas.microsoft.com/office/powerpoint/2010/main" val="2470080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186673A-5C97-4ED9-A248-940E3BF028DE}"/>
              </a:ext>
            </a:extLst>
          </p:cNvPr>
          <p:cNvGraphicFramePr/>
          <p:nvPr>
            <p:extLst>
              <p:ext uri="{D42A27DB-BD31-4B8C-83A1-F6EECF244321}">
                <p14:modId xmlns:p14="http://schemas.microsoft.com/office/powerpoint/2010/main" val="1340783427"/>
              </p:ext>
            </p:extLst>
          </p:nvPr>
        </p:nvGraphicFramePr>
        <p:xfrm>
          <a:off x="1154954" y="973668"/>
          <a:ext cx="8776124" cy="706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a:extLst>
              <a:ext uri="{FF2B5EF4-FFF2-40B4-BE49-F238E27FC236}">
                <a16:creationId xmlns:a16="http://schemas.microsoft.com/office/drawing/2014/main" id="{9E06841F-D325-4C5A-9DC3-475B50BAD9B6}"/>
              </a:ext>
            </a:extLst>
          </p:cNvPr>
          <p:cNvPicPr>
            <a:picLocks noGrp="1" noChangeAspect="1"/>
          </p:cNvPicPr>
          <p:nvPr>
            <p:ph idx="1"/>
          </p:nvPr>
        </p:nvPicPr>
        <p:blipFill>
          <a:blip r:embed="rId8"/>
          <a:stretch>
            <a:fillRect/>
          </a:stretch>
        </p:blipFill>
        <p:spPr>
          <a:xfrm>
            <a:off x="4479402" y="2340696"/>
            <a:ext cx="7170405" cy="4455757"/>
          </a:xfrm>
        </p:spPr>
      </p:pic>
      <p:graphicFrame>
        <p:nvGraphicFramePr>
          <p:cNvPr id="8" name="Diagram 7">
            <a:extLst>
              <a:ext uri="{FF2B5EF4-FFF2-40B4-BE49-F238E27FC236}">
                <a16:creationId xmlns:a16="http://schemas.microsoft.com/office/drawing/2014/main" id="{AB85D597-233C-4683-A332-557EFF7775BE}"/>
              </a:ext>
            </a:extLst>
          </p:cNvPr>
          <p:cNvGraphicFramePr/>
          <p:nvPr>
            <p:extLst>
              <p:ext uri="{D42A27DB-BD31-4B8C-83A1-F6EECF244321}">
                <p14:modId xmlns:p14="http://schemas.microsoft.com/office/powerpoint/2010/main" val="4039672176"/>
              </p:ext>
            </p:extLst>
          </p:nvPr>
        </p:nvGraphicFramePr>
        <p:xfrm>
          <a:off x="590309" y="1638897"/>
          <a:ext cx="3612414" cy="50784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86806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4189049-D518-4EED-AE1C-80917E004082}"/>
              </a:ext>
            </a:extLst>
          </p:cNvPr>
          <p:cNvGraphicFramePr/>
          <p:nvPr>
            <p:extLst>
              <p:ext uri="{D42A27DB-BD31-4B8C-83A1-F6EECF244321}">
                <p14:modId xmlns:p14="http://schemas.microsoft.com/office/powerpoint/2010/main" val="43691234"/>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AFD8A567-AA3C-4C13-8527-13CB530134DD}"/>
              </a:ext>
            </a:extLst>
          </p:cNvPr>
          <p:cNvGraphicFramePr>
            <a:graphicFrameLocks noGrp="1"/>
          </p:cNvGraphicFramePr>
          <p:nvPr>
            <p:ph idx="1"/>
            <p:extLst>
              <p:ext uri="{D42A27DB-BD31-4B8C-83A1-F6EECF244321}">
                <p14:modId xmlns:p14="http://schemas.microsoft.com/office/powerpoint/2010/main" val="2464107038"/>
              </p:ext>
            </p:extLst>
          </p:nvPr>
        </p:nvGraphicFramePr>
        <p:xfrm>
          <a:off x="720970" y="2435469"/>
          <a:ext cx="3763107" cy="36247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9D3C075A-4E07-4F0D-AE80-D393EEF147E3}"/>
              </a:ext>
            </a:extLst>
          </p:cNvPr>
          <p:cNvPicPr>
            <a:picLocks noChangeAspect="1"/>
          </p:cNvPicPr>
          <p:nvPr/>
        </p:nvPicPr>
        <p:blipFill rotWithShape="1">
          <a:blip r:embed="rId12"/>
          <a:srcRect r="36899" b="26667"/>
          <a:stretch/>
        </p:blipFill>
        <p:spPr>
          <a:xfrm>
            <a:off x="5090746" y="2342331"/>
            <a:ext cx="6611815" cy="4322238"/>
          </a:xfrm>
          <a:prstGeom prst="rect">
            <a:avLst/>
          </a:prstGeom>
        </p:spPr>
      </p:pic>
    </p:spTree>
    <p:extLst>
      <p:ext uri="{BB962C8B-B14F-4D97-AF65-F5344CB8AC3E}">
        <p14:creationId xmlns:p14="http://schemas.microsoft.com/office/powerpoint/2010/main" val="3019073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D07A1FC-B580-4D77-BDE5-9A280AE86230}"/>
              </a:ext>
            </a:extLst>
          </p:cNvPr>
          <p:cNvGraphicFramePr/>
          <p:nvPr>
            <p:extLst>
              <p:ext uri="{D42A27DB-BD31-4B8C-83A1-F6EECF244321}">
                <p14:modId xmlns:p14="http://schemas.microsoft.com/office/powerpoint/2010/main" val="2425287934"/>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A7E38BA6-FAE4-4C6C-AD03-80BC7C0345F2}"/>
              </a:ext>
            </a:extLst>
          </p:cNvPr>
          <p:cNvGraphicFramePr>
            <a:graphicFrameLocks noGrp="1"/>
          </p:cNvGraphicFramePr>
          <p:nvPr>
            <p:ph idx="1"/>
            <p:extLst>
              <p:ext uri="{D42A27DB-BD31-4B8C-83A1-F6EECF244321}">
                <p14:modId xmlns:p14="http://schemas.microsoft.com/office/powerpoint/2010/main" val="1734881880"/>
              </p:ext>
            </p:extLst>
          </p:nvPr>
        </p:nvGraphicFramePr>
        <p:xfrm>
          <a:off x="553916" y="2603500"/>
          <a:ext cx="10330962" cy="34163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65407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B7DD9A6-D0A5-484C-AD5C-B8B8AB298438}"/>
              </a:ext>
            </a:extLst>
          </p:cNvPr>
          <p:cNvGraphicFramePr/>
          <p:nvPr>
            <p:extLst>
              <p:ext uri="{D42A27DB-BD31-4B8C-83A1-F6EECF244321}">
                <p14:modId xmlns:p14="http://schemas.microsoft.com/office/powerpoint/2010/main" val="2685820242"/>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2CCCE60A-A55E-4044-9F45-6DFAF23CE982}"/>
              </a:ext>
            </a:extLst>
          </p:cNvPr>
          <p:cNvGraphicFramePr>
            <a:graphicFrameLocks noGrp="1"/>
          </p:cNvGraphicFramePr>
          <p:nvPr>
            <p:ph idx="1"/>
            <p:extLst>
              <p:ext uri="{D42A27DB-BD31-4B8C-83A1-F6EECF244321}">
                <p14:modId xmlns:p14="http://schemas.microsoft.com/office/powerpoint/2010/main" val="559686891"/>
              </p:ext>
            </p:extLst>
          </p:nvPr>
        </p:nvGraphicFramePr>
        <p:xfrm>
          <a:off x="527538" y="2603500"/>
          <a:ext cx="11043139" cy="34163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1346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34EBDFF-7769-4677-BA0F-EFDE4917C49D}"/>
              </a:ext>
            </a:extLst>
          </p:cNvPr>
          <p:cNvGraphicFramePr/>
          <p:nvPr>
            <p:extLst>
              <p:ext uri="{D42A27DB-BD31-4B8C-83A1-F6EECF244321}">
                <p14:modId xmlns:p14="http://schemas.microsoft.com/office/powerpoint/2010/main" val="1387413256"/>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EC0641FA-15F0-4F04-898B-25BA23B3230B}"/>
              </a:ext>
            </a:extLst>
          </p:cNvPr>
          <p:cNvGraphicFramePr>
            <a:graphicFrameLocks noGrp="1"/>
          </p:cNvGraphicFramePr>
          <p:nvPr>
            <p:ph idx="1"/>
            <p:extLst>
              <p:ext uri="{D42A27DB-BD31-4B8C-83A1-F6EECF244321}">
                <p14:modId xmlns:p14="http://schemas.microsoft.com/office/powerpoint/2010/main" val="2462082733"/>
              </p:ext>
            </p:extLst>
          </p:nvPr>
        </p:nvGraphicFramePr>
        <p:xfrm>
          <a:off x="1154954" y="2603500"/>
          <a:ext cx="8825659" cy="34163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28867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05554C5-A437-40EB-910A-0EFFD9E05F4A}"/>
              </a:ext>
            </a:extLst>
          </p:cNvPr>
          <p:cNvGraphicFramePr/>
          <p:nvPr>
            <p:extLst>
              <p:ext uri="{D42A27DB-BD31-4B8C-83A1-F6EECF244321}">
                <p14:modId xmlns:p14="http://schemas.microsoft.com/office/powerpoint/2010/main" val="2902477607"/>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69E14B33-01CB-45F0-B401-E998057057B8}"/>
              </a:ext>
            </a:extLst>
          </p:cNvPr>
          <p:cNvGraphicFramePr>
            <a:graphicFrameLocks noGrp="1"/>
          </p:cNvGraphicFramePr>
          <p:nvPr>
            <p:ph idx="1"/>
            <p:extLst>
              <p:ext uri="{D42A27DB-BD31-4B8C-83A1-F6EECF244321}">
                <p14:modId xmlns:p14="http://schemas.microsoft.com/office/powerpoint/2010/main" val="955205649"/>
              </p:ext>
            </p:extLst>
          </p:nvPr>
        </p:nvGraphicFramePr>
        <p:xfrm>
          <a:off x="483577" y="2225431"/>
          <a:ext cx="10964008" cy="34163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61483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1673EF3-5EFB-4A2F-8ACA-99E351D9CD59}"/>
              </a:ext>
            </a:extLst>
          </p:cNvPr>
          <p:cNvGraphicFramePr/>
          <p:nvPr>
            <p:extLst>
              <p:ext uri="{D42A27DB-BD31-4B8C-83A1-F6EECF244321}">
                <p14:modId xmlns:p14="http://schemas.microsoft.com/office/powerpoint/2010/main" val="765708356"/>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81FCC159-CDAF-49A7-B5C9-5078EC30E8DF}"/>
              </a:ext>
            </a:extLst>
          </p:cNvPr>
          <p:cNvSpPr>
            <a:spLocks noGrp="1"/>
          </p:cNvSpPr>
          <p:nvPr>
            <p:ph idx="1"/>
          </p:nvPr>
        </p:nvSpPr>
        <p:spPr>
          <a:xfrm>
            <a:off x="1154954" y="2322147"/>
            <a:ext cx="8825659" cy="3416300"/>
          </a:xfrm>
        </p:spPr>
        <p:txBody>
          <a:bodyPr/>
          <a:lstStyle/>
          <a:p>
            <a:r>
              <a:rPr lang="en-US" b="0" i="0" dirty="0">
                <a:solidFill>
                  <a:srgbClr val="0D0D0D"/>
                </a:solidFill>
                <a:effectLst/>
                <a:latin typeface="Berlin Sans FB" panose="020E0602020502020306" pitchFamily="34" charset="0"/>
              </a:rPr>
              <a:t>The project's core objective is to systematically gather data from diverse sources, including customer data, sales records, internal databases, and protected datasets. The intent is to consolidate this information into a single, comprehensive database. </a:t>
            </a:r>
          </a:p>
          <a:p>
            <a:r>
              <a:rPr lang="en-US" b="0" i="0" dirty="0">
                <a:solidFill>
                  <a:srgbClr val="0D0D0D"/>
                </a:solidFill>
                <a:effectLst/>
                <a:latin typeface="Berlin Sans FB" panose="020E0602020502020306" pitchFamily="34" charset="0"/>
              </a:rPr>
              <a:t>This unified repository aims to unlock valuable insights, specifically identifying potential customers for the company's future business and marketing endeavors. By employing this consolidated data, marketing companies can strategically direct their efforts and tailor advertisement strategies, enhancing the precision and effectiveness of customer targeting for sustained business growth.</a:t>
            </a:r>
            <a:endParaRPr lang="en-IN" dirty="0">
              <a:latin typeface="Berlin Sans FB" panose="020E0602020502020306" pitchFamily="34" charset="0"/>
            </a:endParaRPr>
          </a:p>
        </p:txBody>
      </p:sp>
    </p:spTree>
    <p:extLst>
      <p:ext uri="{BB962C8B-B14F-4D97-AF65-F5344CB8AC3E}">
        <p14:creationId xmlns:p14="http://schemas.microsoft.com/office/powerpoint/2010/main" val="187678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78E344A-3F47-4187-BF40-EC99E25C3123}"/>
              </a:ext>
            </a:extLst>
          </p:cNvPr>
          <p:cNvGraphicFramePr/>
          <p:nvPr>
            <p:extLst>
              <p:ext uri="{D42A27DB-BD31-4B8C-83A1-F6EECF244321}">
                <p14:modId xmlns:p14="http://schemas.microsoft.com/office/powerpoint/2010/main" val="1490585976"/>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E5C9448A-677F-430A-8218-602AEF4890F6}"/>
              </a:ext>
            </a:extLst>
          </p:cNvPr>
          <p:cNvSpPr>
            <a:spLocks noGrp="1"/>
          </p:cNvSpPr>
          <p:nvPr>
            <p:ph idx="1"/>
          </p:nvPr>
        </p:nvSpPr>
        <p:spPr/>
        <p:txBody>
          <a:bodyPr/>
          <a:lstStyle/>
          <a:p>
            <a:r>
              <a:rPr lang="en-US" dirty="0">
                <a:latin typeface="Berlin Sans FB" panose="020E0602020502020306" pitchFamily="34" charset="0"/>
              </a:rPr>
              <a:t>The project's focus lies in analyzing historical data related to sales operations, sales states, and licensing. By leveraging advanced visualization techniques, the aim is to gain comprehensive insights into past sales performance. </a:t>
            </a:r>
          </a:p>
          <a:p>
            <a:r>
              <a:rPr lang="en-US" dirty="0">
                <a:latin typeface="Berlin Sans FB" panose="020E0602020502020306" pitchFamily="34" charset="0"/>
              </a:rPr>
              <a:t>The scope extends to ensuring optimal sales volume, fostering the growth of the organization, and strategically maximizing the current profits attained by the company. Through a thorough examination of these key aspects, the project seeks to provide actionable intelligence that will contribute to the sustained expansion and prosperity of the organization.</a:t>
            </a:r>
            <a:endParaRPr lang="en-IN" dirty="0">
              <a:latin typeface="Berlin Sans FB" panose="020E0602020502020306" pitchFamily="34" charset="0"/>
            </a:endParaRPr>
          </a:p>
        </p:txBody>
      </p:sp>
    </p:spTree>
    <p:extLst>
      <p:ext uri="{BB962C8B-B14F-4D97-AF65-F5344CB8AC3E}">
        <p14:creationId xmlns:p14="http://schemas.microsoft.com/office/powerpoint/2010/main" val="1538687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210E729-6500-4652-87C6-75E1A3282C87}"/>
              </a:ext>
            </a:extLst>
          </p:cNvPr>
          <p:cNvGraphicFramePr/>
          <p:nvPr>
            <p:extLst>
              <p:ext uri="{D42A27DB-BD31-4B8C-83A1-F6EECF244321}">
                <p14:modId xmlns:p14="http://schemas.microsoft.com/office/powerpoint/2010/main" val="3377619576"/>
              </p:ext>
            </p:extLst>
          </p:nvPr>
        </p:nvGraphicFramePr>
        <p:xfrm>
          <a:off x="2148484" y="1140722"/>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43BC634C-A1DB-4A85-82AB-CC0B27AC38B7}"/>
              </a:ext>
            </a:extLst>
          </p:cNvPr>
          <p:cNvSpPr>
            <a:spLocks noGrp="1"/>
          </p:cNvSpPr>
          <p:nvPr>
            <p:ph idx="1"/>
          </p:nvPr>
        </p:nvSpPr>
        <p:spPr>
          <a:xfrm>
            <a:off x="1154954" y="2603500"/>
            <a:ext cx="9754943" cy="3416300"/>
          </a:xfrm>
        </p:spPr>
        <p:txBody>
          <a:bodyPr>
            <a:noAutofit/>
          </a:bodyPr>
          <a:lstStyle/>
          <a:p>
            <a:pPr marL="0" indent="0">
              <a:buNone/>
            </a:pPr>
            <a:endParaRPr lang="en-US" sz="1400" dirty="0">
              <a:latin typeface="Berlin Sans FB" panose="020E0602020502020306" pitchFamily="34" charset="0"/>
            </a:endParaRPr>
          </a:p>
          <a:p>
            <a:r>
              <a:rPr lang="en-US" sz="1400" dirty="0">
                <a:latin typeface="Berlin Sans FB" panose="020E0602020502020306" pitchFamily="34" charset="0"/>
              </a:rPr>
              <a:t>Structured Excel Template:</a:t>
            </a:r>
          </a:p>
          <a:p>
            <a:pPr marL="400050" lvl="1" indent="0">
              <a:buNone/>
            </a:pPr>
            <a:r>
              <a:rPr lang="en-US" sz="1400" dirty="0">
                <a:latin typeface="Berlin Sans FB" panose="020E0602020502020306" pitchFamily="34" charset="0"/>
              </a:rPr>
              <a:t>Created a user-friendly MS Excel template featuring key attributes like city, state, product name, category, sales, price, and email ID. This template served as a straightforward tool for gathering data from various sources.</a:t>
            </a:r>
          </a:p>
          <a:p>
            <a:r>
              <a:rPr lang="en-US" sz="1400" dirty="0">
                <a:latin typeface="Berlin Sans FB" panose="020E0602020502020306" pitchFamily="34" charset="0"/>
              </a:rPr>
              <a:t>Systematic Information Gathering:</a:t>
            </a:r>
          </a:p>
          <a:p>
            <a:pPr marL="400050" lvl="1" indent="0">
              <a:buNone/>
            </a:pPr>
            <a:r>
              <a:rPr lang="en-US" sz="1400" dirty="0">
                <a:latin typeface="Berlin Sans FB" panose="020E0602020502020306" pitchFamily="34" charset="0"/>
              </a:rPr>
              <a:t>Collected relevant data from internal and external sources, systematically filling in the designated Excel attributes. This organized approach ensured consistency and clarity in capturing essential information for analysis.</a:t>
            </a:r>
          </a:p>
          <a:p>
            <a:pPr>
              <a:lnSpc>
                <a:spcPct val="120000"/>
              </a:lnSpc>
            </a:pPr>
            <a:r>
              <a:rPr lang="en-US" sz="1400" dirty="0">
                <a:latin typeface="Berlin Sans FB" panose="020E0602020502020306" pitchFamily="34" charset="0"/>
              </a:rPr>
              <a:t>Integration into Master Database:</a:t>
            </a:r>
          </a:p>
          <a:p>
            <a:pPr marL="400050" lvl="1" indent="0">
              <a:lnSpc>
                <a:spcPct val="120000"/>
              </a:lnSpc>
              <a:buNone/>
            </a:pPr>
            <a:r>
              <a:rPr lang="en-US" sz="1400" dirty="0">
                <a:latin typeface="Berlin Sans FB" panose="020E0602020502020306" pitchFamily="34" charset="0"/>
              </a:rPr>
              <a:t>Integrated the collected data into a master database, mapping each attribute to its corresponding field. This collaborative effort established a centralized repository, laying the groundwork for in-depth analysis of sales operations, product performance, and customer behavior.</a:t>
            </a:r>
            <a:endParaRPr lang="en-IN" sz="1400" dirty="0">
              <a:latin typeface="Berlin Sans FB" panose="020E0602020502020306" pitchFamily="34" charset="0"/>
            </a:endParaRPr>
          </a:p>
        </p:txBody>
      </p:sp>
    </p:spTree>
    <p:extLst>
      <p:ext uri="{BB962C8B-B14F-4D97-AF65-F5344CB8AC3E}">
        <p14:creationId xmlns:p14="http://schemas.microsoft.com/office/powerpoint/2010/main" val="2497671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5FF6-23C6-4E9A-8252-539FB17CA602}"/>
              </a:ext>
            </a:extLst>
          </p:cNvPr>
          <p:cNvSpPr>
            <a:spLocks noGrp="1"/>
          </p:cNvSpPr>
          <p:nvPr>
            <p:ph type="title"/>
          </p:nvPr>
        </p:nvSpPr>
        <p:spPr>
          <a:xfrm>
            <a:off x="1128577" y="1070820"/>
            <a:ext cx="8761413" cy="706964"/>
          </a:xfrm>
        </p:spPr>
        <p:txBody>
          <a:bodyPr/>
          <a:lstStyle/>
          <a:p>
            <a:r>
              <a:rPr lang="en-US" sz="2400" b="1" i="0" dirty="0">
                <a:solidFill>
                  <a:schemeClr val="bg1"/>
                </a:solidFill>
                <a:effectLst/>
                <a:latin typeface="Söhne"/>
              </a:rPr>
              <a:t>Data Collection Snapshot from Mart Customers</a:t>
            </a:r>
            <a:br>
              <a:rPr lang="en-US" sz="2400" b="1" i="0" dirty="0">
                <a:solidFill>
                  <a:schemeClr val="bg1"/>
                </a:solidFill>
                <a:effectLst/>
                <a:latin typeface="Söhne"/>
              </a:rPr>
            </a:br>
            <a:endParaRPr lang="en-IN" sz="2400" dirty="0">
              <a:solidFill>
                <a:schemeClr val="bg1"/>
              </a:solidFill>
            </a:endParaRPr>
          </a:p>
        </p:txBody>
      </p:sp>
      <p:graphicFrame>
        <p:nvGraphicFramePr>
          <p:cNvPr id="3" name="Diagram 2">
            <a:extLst>
              <a:ext uri="{FF2B5EF4-FFF2-40B4-BE49-F238E27FC236}">
                <a16:creationId xmlns:a16="http://schemas.microsoft.com/office/drawing/2014/main" id="{0BE8C718-977A-4190-82F6-194F31A72977}"/>
              </a:ext>
            </a:extLst>
          </p:cNvPr>
          <p:cNvGraphicFramePr/>
          <p:nvPr>
            <p:extLst>
              <p:ext uri="{D42A27DB-BD31-4B8C-83A1-F6EECF244321}">
                <p14:modId xmlns:p14="http://schemas.microsoft.com/office/powerpoint/2010/main" val="2237435427"/>
              </p:ext>
            </p:extLst>
          </p:nvPr>
        </p:nvGraphicFramePr>
        <p:xfrm>
          <a:off x="231761" y="2150969"/>
          <a:ext cx="3751153" cy="3880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F5AD58D9-6EF2-4331-9687-6E635BB3C12F}"/>
              </a:ext>
            </a:extLst>
          </p:cNvPr>
          <p:cNvPicPr>
            <a:picLocks noChangeAspect="1"/>
          </p:cNvPicPr>
          <p:nvPr/>
        </p:nvPicPr>
        <p:blipFill rotWithShape="1">
          <a:blip r:embed="rId7">
            <a:extLst>
              <a:ext uri="{28A0092B-C50C-407E-A947-70E740481C1C}">
                <a14:useLocalDpi xmlns:a14="http://schemas.microsoft.com/office/drawing/2010/main" val="0"/>
              </a:ext>
            </a:extLst>
          </a:blip>
          <a:srcRect t="2870" b="3637"/>
          <a:stretch/>
        </p:blipFill>
        <p:spPr>
          <a:xfrm>
            <a:off x="4088423" y="2456858"/>
            <a:ext cx="7549662" cy="3970319"/>
          </a:xfrm>
          <a:prstGeom prst="rect">
            <a:avLst/>
          </a:prstGeom>
        </p:spPr>
      </p:pic>
    </p:spTree>
    <p:extLst>
      <p:ext uri="{BB962C8B-B14F-4D97-AF65-F5344CB8AC3E}">
        <p14:creationId xmlns:p14="http://schemas.microsoft.com/office/powerpoint/2010/main" val="2664889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B03723-2AC3-4D52-BDB6-68B3168F1461}"/>
              </a:ext>
            </a:extLst>
          </p:cNvPr>
          <p:cNvGraphicFramePr/>
          <p:nvPr>
            <p:extLst>
              <p:ext uri="{D42A27DB-BD31-4B8C-83A1-F6EECF244321}">
                <p14:modId xmlns:p14="http://schemas.microsoft.com/office/powerpoint/2010/main" val="382734418"/>
              </p:ext>
            </p:extLst>
          </p:nvPr>
        </p:nvGraphicFramePr>
        <p:xfrm>
          <a:off x="1154954" y="973668"/>
          <a:ext cx="8761413" cy="7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C7D6E85D-5511-4A54-80F2-EDE58E17C4DE}"/>
              </a:ext>
            </a:extLst>
          </p:cNvPr>
          <p:cNvSpPr>
            <a:spLocks noGrp="1"/>
          </p:cNvSpPr>
          <p:nvPr>
            <p:ph idx="1"/>
          </p:nvPr>
        </p:nvSpPr>
        <p:spPr/>
        <p:txBody>
          <a:bodyPr>
            <a:noAutofit/>
          </a:bodyPr>
          <a:lstStyle/>
          <a:p>
            <a:r>
              <a:rPr lang="en-US" sz="1400" dirty="0">
                <a:latin typeface="Arial Rounded MT Bold" panose="020F0704030504030204" pitchFamily="34" charset="0"/>
              </a:rPr>
              <a:t>Standardizing Attributes:</a:t>
            </a:r>
          </a:p>
          <a:p>
            <a:pPr marL="400050" lvl="1" indent="0">
              <a:buNone/>
            </a:pPr>
            <a:r>
              <a:rPr lang="en-US" sz="1200" dirty="0">
                <a:latin typeface="Arial Rounded MT Bold" panose="020F0704030504030204" pitchFamily="34" charset="0"/>
              </a:rPr>
              <a:t>Ensure uniformity in attributes like payment mode, delivery mode, review state, and city for consistent analysis.</a:t>
            </a:r>
          </a:p>
          <a:p>
            <a:r>
              <a:rPr lang="en-US" sz="1400" dirty="0">
                <a:latin typeface="Arial Rounded MT Bold" panose="020F0704030504030204" pitchFamily="34" charset="0"/>
              </a:rPr>
              <a:t>Cleansing Customer Information:</a:t>
            </a:r>
          </a:p>
          <a:p>
            <a:pPr marL="400050" lvl="1" indent="0">
              <a:buNone/>
            </a:pPr>
            <a:r>
              <a:rPr lang="en-US" sz="1200" dirty="0">
                <a:latin typeface="Arial Rounded MT Bold" panose="020F0704030504030204" pitchFamily="34" charset="0"/>
              </a:rPr>
              <a:t>Modify and clean customer details, including first name, last name, full name, email, and mobile number, for uniform presentation in the Master Data set.</a:t>
            </a:r>
          </a:p>
          <a:p>
            <a:r>
              <a:rPr lang="en-US" sz="1400" dirty="0">
                <a:latin typeface="Arial Rounded MT Bold" panose="020F0704030504030204" pitchFamily="34" charset="0"/>
              </a:rPr>
              <a:t>Addressing Date Discrepancies:</a:t>
            </a:r>
          </a:p>
          <a:p>
            <a:pPr marL="400050" lvl="1" indent="0">
              <a:buNone/>
            </a:pPr>
            <a:r>
              <a:rPr lang="en-US" sz="1200" dirty="0">
                <a:latin typeface="Arial Rounded MT Bold" panose="020F0704030504030204" pitchFamily="34" charset="0"/>
              </a:rPr>
              <a:t>Adjust date formats in attributes like order date, entry date, and exit date to create a standardized timeline for analysis.</a:t>
            </a:r>
          </a:p>
          <a:p>
            <a:r>
              <a:rPr lang="en-US" sz="1400" dirty="0">
                <a:latin typeface="Arial Rounded MT Bold" panose="020F0704030504030204" pitchFamily="34" charset="0"/>
              </a:rPr>
              <a:t>Ensuring Data Integrity:</a:t>
            </a:r>
          </a:p>
          <a:p>
            <a:pPr marL="400050" lvl="1" indent="0">
              <a:buNone/>
            </a:pPr>
            <a:r>
              <a:rPr lang="en-US" sz="1200" dirty="0">
                <a:latin typeface="Arial Rounded MT Bold" panose="020F0704030504030204" pitchFamily="34" charset="0"/>
              </a:rPr>
              <a:t>Scrutinize sales data, product categories, and internal data entries to identify and rectify any anomalies, ensuring the integrity of the Master Data compilation.</a:t>
            </a:r>
            <a:endParaRPr lang="en-IN" sz="1200" dirty="0">
              <a:latin typeface="Arial Rounded MT Bold" panose="020F0704030504030204" pitchFamily="34" charset="0"/>
            </a:endParaRPr>
          </a:p>
        </p:txBody>
      </p:sp>
    </p:spTree>
    <p:extLst>
      <p:ext uri="{BB962C8B-B14F-4D97-AF65-F5344CB8AC3E}">
        <p14:creationId xmlns:p14="http://schemas.microsoft.com/office/powerpoint/2010/main" val="15061759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1557</TotalTime>
  <Words>2558</Words>
  <Application>Microsoft Office PowerPoint</Application>
  <PresentationFormat>Widescreen</PresentationFormat>
  <Paragraphs>175</Paragraphs>
  <Slides>49</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Arial Rounded MT Bold</vt:lpstr>
      <vt:lpstr>Berlin Sans FB</vt:lpstr>
      <vt:lpstr>Britannic Bold</vt:lpstr>
      <vt:lpstr>Calibri</vt:lpstr>
      <vt:lpstr>Century Gothic</vt:lpstr>
      <vt:lpstr>Söhne</vt:lpstr>
      <vt:lpstr>Wingdings</vt:lpstr>
      <vt:lpstr>Wingdings 3</vt:lpstr>
      <vt:lpstr>Ion Boardroom</vt:lpstr>
      <vt:lpstr>PowerPoint Presentation</vt:lpstr>
      <vt:lpstr>PURPOSE</vt:lpstr>
      <vt:lpstr>PowerPoint Presentation</vt:lpstr>
      <vt:lpstr>PowerPoint Presentation</vt:lpstr>
      <vt:lpstr>PowerPoint Presentation</vt:lpstr>
      <vt:lpstr>PowerPoint Presentation</vt:lpstr>
      <vt:lpstr>PowerPoint Presentation</vt:lpstr>
      <vt:lpstr>Data Collection Snapshot from Mart Customers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Vikash Kumar</dc:creator>
  <cp:lastModifiedBy>Vikash Kumar</cp:lastModifiedBy>
  <cp:revision>45</cp:revision>
  <dcterms:created xsi:type="dcterms:W3CDTF">2024-03-03T10:09:11Z</dcterms:created>
  <dcterms:modified xsi:type="dcterms:W3CDTF">2024-03-10T15:11:35Z</dcterms:modified>
</cp:coreProperties>
</file>